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44" y="1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113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584999"/>
            <a:ext cx="720090" cy="764540"/>
          </a:xfrm>
          <a:custGeom>
            <a:avLst/>
            <a:gdLst/>
            <a:ahLst/>
            <a:cxnLst/>
            <a:rect l="l" t="t" r="r" b="b"/>
            <a:pathLst>
              <a:path w="720090" h="764540">
                <a:moveTo>
                  <a:pt x="342201" y="647649"/>
                </a:moveTo>
                <a:lnTo>
                  <a:pt x="341591" y="625170"/>
                </a:lnTo>
                <a:lnTo>
                  <a:pt x="337350" y="613638"/>
                </a:lnTo>
                <a:lnTo>
                  <a:pt x="325805" y="609384"/>
                </a:lnTo>
                <a:lnTo>
                  <a:pt x="303326" y="608774"/>
                </a:lnTo>
                <a:lnTo>
                  <a:pt x="0" y="608774"/>
                </a:lnTo>
                <a:lnTo>
                  <a:pt x="0" y="764095"/>
                </a:lnTo>
                <a:lnTo>
                  <a:pt x="303326" y="764095"/>
                </a:lnTo>
                <a:lnTo>
                  <a:pt x="325805" y="763485"/>
                </a:lnTo>
                <a:lnTo>
                  <a:pt x="337350" y="759244"/>
                </a:lnTo>
                <a:lnTo>
                  <a:pt x="341591" y="747699"/>
                </a:lnTo>
                <a:lnTo>
                  <a:pt x="342201" y="725246"/>
                </a:lnTo>
                <a:lnTo>
                  <a:pt x="342201" y="647649"/>
                </a:lnTo>
                <a:close/>
              </a:path>
              <a:path w="720090" h="764540">
                <a:moveTo>
                  <a:pt x="510146" y="38874"/>
                </a:moveTo>
                <a:lnTo>
                  <a:pt x="509536" y="16408"/>
                </a:lnTo>
                <a:lnTo>
                  <a:pt x="505282" y="4864"/>
                </a:lnTo>
                <a:lnTo>
                  <a:pt x="493750" y="609"/>
                </a:lnTo>
                <a:lnTo>
                  <a:pt x="471271" y="0"/>
                </a:lnTo>
                <a:lnTo>
                  <a:pt x="0" y="0"/>
                </a:lnTo>
                <a:lnTo>
                  <a:pt x="0" y="155333"/>
                </a:lnTo>
                <a:lnTo>
                  <a:pt x="471271" y="155333"/>
                </a:lnTo>
                <a:lnTo>
                  <a:pt x="493750" y="154736"/>
                </a:lnTo>
                <a:lnTo>
                  <a:pt x="505282" y="150482"/>
                </a:lnTo>
                <a:lnTo>
                  <a:pt x="509536" y="138938"/>
                </a:lnTo>
                <a:lnTo>
                  <a:pt x="510146" y="116446"/>
                </a:lnTo>
                <a:lnTo>
                  <a:pt x="510146" y="38874"/>
                </a:lnTo>
                <a:close/>
              </a:path>
              <a:path w="720090" h="764540">
                <a:moveTo>
                  <a:pt x="719988" y="343268"/>
                </a:moveTo>
                <a:lnTo>
                  <a:pt x="719378" y="320789"/>
                </a:lnTo>
                <a:lnTo>
                  <a:pt x="715137" y="309245"/>
                </a:lnTo>
                <a:lnTo>
                  <a:pt x="703592" y="305003"/>
                </a:lnTo>
                <a:lnTo>
                  <a:pt x="681113" y="304393"/>
                </a:lnTo>
                <a:lnTo>
                  <a:pt x="0" y="304393"/>
                </a:lnTo>
                <a:lnTo>
                  <a:pt x="0" y="459714"/>
                </a:lnTo>
                <a:lnTo>
                  <a:pt x="681113" y="459714"/>
                </a:lnTo>
                <a:lnTo>
                  <a:pt x="703592" y="459105"/>
                </a:lnTo>
                <a:lnTo>
                  <a:pt x="715137" y="454850"/>
                </a:lnTo>
                <a:lnTo>
                  <a:pt x="719378" y="443306"/>
                </a:lnTo>
                <a:lnTo>
                  <a:pt x="719988" y="420839"/>
                </a:lnTo>
                <a:lnTo>
                  <a:pt x="719988" y="343268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87299" y="588679"/>
            <a:ext cx="3105150" cy="665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00" b="1" i="0">
                <a:solidFill>
                  <a:srgbClr val="414042"/>
                </a:solidFill>
                <a:latin typeface="Midpoint Pro"/>
                <a:cs typeface="Midpoint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rgbClr val="414042"/>
                </a:solidFill>
                <a:latin typeface="Midpoint Pro"/>
                <a:cs typeface="Midpoint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rgbClr val="414042"/>
                </a:solidFill>
                <a:latin typeface="Midpoint Pro"/>
                <a:cs typeface="Midpoint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193766"/>
            <a:ext cx="342265" cy="155575"/>
          </a:xfrm>
          <a:custGeom>
            <a:avLst/>
            <a:gdLst/>
            <a:ahLst/>
            <a:cxnLst/>
            <a:rect l="l" t="t" r="r" b="b"/>
            <a:pathLst>
              <a:path w="342265" h="155575">
                <a:moveTo>
                  <a:pt x="303335" y="0"/>
                </a:moveTo>
                <a:lnTo>
                  <a:pt x="0" y="0"/>
                </a:lnTo>
                <a:lnTo>
                  <a:pt x="0" y="155321"/>
                </a:lnTo>
                <a:lnTo>
                  <a:pt x="303335" y="155321"/>
                </a:lnTo>
                <a:lnTo>
                  <a:pt x="325810" y="154713"/>
                </a:lnTo>
                <a:lnTo>
                  <a:pt x="337351" y="150464"/>
                </a:lnTo>
                <a:lnTo>
                  <a:pt x="341602" y="138931"/>
                </a:lnTo>
                <a:lnTo>
                  <a:pt x="342210" y="116471"/>
                </a:lnTo>
                <a:lnTo>
                  <a:pt x="342210" y="38874"/>
                </a:lnTo>
                <a:lnTo>
                  <a:pt x="341602" y="16400"/>
                </a:lnTo>
                <a:lnTo>
                  <a:pt x="337351" y="4859"/>
                </a:lnTo>
                <a:lnTo>
                  <a:pt x="325810" y="607"/>
                </a:lnTo>
                <a:lnTo>
                  <a:pt x="30333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889383"/>
            <a:ext cx="720090" cy="155575"/>
          </a:xfrm>
          <a:custGeom>
            <a:avLst/>
            <a:gdLst/>
            <a:ahLst/>
            <a:cxnLst/>
            <a:rect l="l" t="t" r="r" b="b"/>
            <a:pathLst>
              <a:path w="720090" h="155575">
                <a:moveTo>
                  <a:pt x="681123" y="0"/>
                </a:moveTo>
                <a:lnTo>
                  <a:pt x="0" y="0"/>
                </a:lnTo>
                <a:lnTo>
                  <a:pt x="0" y="155321"/>
                </a:lnTo>
                <a:lnTo>
                  <a:pt x="681123" y="155321"/>
                </a:lnTo>
                <a:lnTo>
                  <a:pt x="703598" y="154713"/>
                </a:lnTo>
                <a:lnTo>
                  <a:pt x="715139" y="150461"/>
                </a:lnTo>
                <a:lnTo>
                  <a:pt x="719391" y="138920"/>
                </a:lnTo>
                <a:lnTo>
                  <a:pt x="719998" y="116446"/>
                </a:lnTo>
                <a:lnTo>
                  <a:pt x="719998" y="38874"/>
                </a:lnTo>
                <a:lnTo>
                  <a:pt x="719391" y="16400"/>
                </a:lnTo>
                <a:lnTo>
                  <a:pt x="715139" y="4859"/>
                </a:lnTo>
                <a:lnTo>
                  <a:pt x="703598" y="607"/>
                </a:lnTo>
                <a:lnTo>
                  <a:pt x="68112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585000"/>
            <a:ext cx="510540" cy="155575"/>
          </a:xfrm>
          <a:custGeom>
            <a:avLst/>
            <a:gdLst/>
            <a:ahLst/>
            <a:cxnLst/>
            <a:rect l="l" t="t" r="r" b="b"/>
            <a:pathLst>
              <a:path w="510540" h="155575">
                <a:moveTo>
                  <a:pt x="471276" y="0"/>
                </a:moveTo>
                <a:lnTo>
                  <a:pt x="0" y="0"/>
                </a:lnTo>
                <a:lnTo>
                  <a:pt x="0" y="155333"/>
                </a:lnTo>
                <a:lnTo>
                  <a:pt x="471276" y="155333"/>
                </a:lnTo>
                <a:lnTo>
                  <a:pt x="493751" y="154726"/>
                </a:lnTo>
                <a:lnTo>
                  <a:pt x="505292" y="150472"/>
                </a:lnTo>
                <a:lnTo>
                  <a:pt x="509543" y="138928"/>
                </a:lnTo>
                <a:lnTo>
                  <a:pt x="510151" y="116446"/>
                </a:lnTo>
                <a:lnTo>
                  <a:pt x="510151" y="38874"/>
                </a:lnTo>
                <a:lnTo>
                  <a:pt x="509543" y="16400"/>
                </a:lnTo>
                <a:lnTo>
                  <a:pt x="505292" y="4859"/>
                </a:lnTo>
                <a:lnTo>
                  <a:pt x="493751" y="607"/>
                </a:lnTo>
                <a:lnTo>
                  <a:pt x="47127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rgbClr val="414042"/>
                </a:solidFill>
                <a:latin typeface="Midpoint Pro"/>
                <a:cs typeface="Midpoint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635" cy="6858000"/>
          </a:xfrm>
          <a:custGeom>
            <a:avLst/>
            <a:gdLst/>
            <a:ahLst/>
            <a:cxnLst/>
            <a:rect l="l" t="t" r="r" b="b"/>
            <a:pathLst>
              <a:path w="12192635" h="6858000">
                <a:moveTo>
                  <a:pt x="12192114" y="0"/>
                </a:moveTo>
                <a:lnTo>
                  <a:pt x="0" y="0"/>
                </a:lnTo>
                <a:lnTo>
                  <a:pt x="0" y="6858000"/>
                </a:lnTo>
                <a:lnTo>
                  <a:pt x="12192114" y="6858000"/>
                </a:lnTo>
                <a:lnTo>
                  <a:pt x="1219211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1899" y="588679"/>
            <a:ext cx="7887334" cy="665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00" b="1" i="0">
                <a:solidFill>
                  <a:srgbClr val="414042"/>
                </a:solidFill>
                <a:latin typeface="Midpoint Pro"/>
                <a:cs typeface="Midpoint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917" y="1577340"/>
            <a:ext cx="10978515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gupol.com/" TargetMode="External"/><Relationship Id="rId2" Type="http://schemas.openxmlformats.org/officeDocument/2006/relationships/hyperlink" Target="mailto:info@regupol.de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9999" y="618448"/>
            <a:ext cx="2463800" cy="654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905"/>
              </a:lnSpc>
            </a:pPr>
            <a:r>
              <a:rPr sz="4200" b="1" dirty="0">
                <a:solidFill>
                  <a:srgbClr val="414042"/>
                </a:solidFill>
                <a:latin typeface="Midpoint Pro"/>
                <a:cs typeface="Midpoint Pro"/>
              </a:rPr>
              <a:t>HELLO!</a:t>
            </a:r>
            <a:r>
              <a:rPr sz="4200" b="1" spc="-10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4200" b="1" spc="-50" dirty="0">
                <a:solidFill>
                  <a:srgbClr val="414042"/>
                </a:solidFill>
                <a:latin typeface="Midpoint Pro"/>
                <a:cs typeface="Midpoint Pro"/>
              </a:rPr>
              <a:t>W</a:t>
            </a:r>
            <a:endParaRPr sz="4200">
              <a:latin typeface="Midpoint Pro"/>
              <a:cs typeface="Midpoint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63774" y="618448"/>
            <a:ext cx="2603500" cy="654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905"/>
              </a:lnSpc>
            </a:pPr>
            <a:r>
              <a:rPr sz="4200" b="1" dirty="0">
                <a:solidFill>
                  <a:srgbClr val="414042"/>
                </a:solidFill>
                <a:latin typeface="Midpoint Pro"/>
                <a:cs typeface="Midpoint Pro"/>
              </a:rPr>
              <a:t>E‘VE</a:t>
            </a:r>
            <a:r>
              <a:rPr sz="4200" b="1" spc="-4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4200" b="1" dirty="0">
                <a:solidFill>
                  <a:srgbClr val="414042"/>
                </a:solidFill>
                <a:latin typeface="Midpoint Pro"/>
                <a:cs typeface="Midpoint Pro"/>
              </a:rPr>
              <a:t>GOT</a:t>
            </a:r>
            <a:r>
              <a:rPr sz="4200" b="1" spc="-3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4200" b="1" spc="-50" dirty="0">
                <a:solidFill>
                  <a:srgbClr val="414042"/>
                </a:solidFill>
                <a:latin typeface="Midpoint Pro"/>
                <a:cs typeface="Midpoint Pro"/>
              </a:rPr>
              <a:t>I</a:t>
            </a:r>
            <a:endParaRPr sz="4200">
              <a:latin typeface="Midpoint Pro"/>
              <a:cs typeface="Midpoint Pr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66712" y="618448"/>
            <a:ext cx="3004820" cy="654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905"/>
              </a:lnSpc>
            </a:pPr>
            <a:r>
              <a:rPr sz="4200" b="1" dirty="0">
                <a:solidFill>
                  <a:srgbClr val="414042"/>
                </a:solidFill>
                <a:latin typeface="Midpoint Pro"/>
                <a:cs typeface="Midpoint Pro"/>
              </a:rPr>
              <a:t>T</a:t>
            </a:r>
            <a:r>
              <a:rPr sz="42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4200" b="1" spc="-25" dirty="0">
                <a:solidFill>
                  <a:srgbClr val="414042"/>
                </a:solidFill>
                <a:latin typeface="Midpoint Pro"/>
                <a:cs typeface="Midpoint Pro"/>
              </a:rPr>
              <a:t>COVERED.</a:t>
            </a:r>
            <a:endParaRPr sz="4200">
              <a:latin typeface="Midpoint Pro"/>
              <a:cs typeface="Midpoint Pro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0"/>
            <a:ext cx="12192635" cy="6858000"/>
            <a:chOff x="0" y="0"/>
            <a:chExt cx="12192635" cy="6858000"/>
          </a:xfrm>
        </p:grpSpPr>
        <p:sp>
          <p:nvSpPr>
            <p:cNvPr id="6" name="object 6"/>
            <p:cNvSpPr/>
            <p:nvPr/>
          </p:nvSpPr>
          <p:spPr>
            <a:xfrm>
              <a:off x="0" y="4293006"/>
              <a:ext cx="12192635" cy="2565400"/>
            </a:xfrm>
            <a:custGeom>
              <a:avLst/>
              <a:gdLst/>
              <a:ahLst/>
              <a:cxnLst/>
              <a:rect l="l" t="t" r="r" b="b"/>
              <a:pathLst>
                <a:path w="12192635" h="2565400">
                  <a:moveTo>
                    <a:pt x="12192114" y="0"/>
                  </a:moveTo>
                  <a:lnTo>
                    <a:pt x="0" y="0"/>
                  </a:lnTo>
                  <a:lnTo>
                    <a:pt x="0" y="2564993"/>
                  </a:lnTo>
                  <a:lnTo>
                    <a:pt x="12192114" y="2564993"/>
                  </a:lnTo>
                  <a:lnTo>
                    <a:pt x="12192114" y="0"/>
                  </a:lnTo>
                  <a:close/>
                </a:path>
              </a:pathLst>
            </a:custGeom>
            <a:solidFill>
              <a:srgbClr val="4140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113" cy="429300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0" y="0"/>
              <a:ext cx="12192635" cy="4301490"/>
            </a:xfrm>
            <a:custGeom>
              <a:avLst/>
              <a:gdLst/>
              <a:ahLst/>
              <a:cxnLst/>
              <a:rect l="l" t="t" r="r" b="b"/>
              <a:pathLst>
                <a:path w="12192635" h="4301490">
                  <a:moveTo>
                    <a:pt x="0" y="4301350"/>
                  </a:moveTo>
                  <a:lnTo>
                    <a:pt x="12192113" y="4301350"/>
                  </a:lnTo>
                  <a:lnTo>
                    <a:pt x="12192113" y="0"/>
                  </a:lnTo>
                  <a:lnTo>
                    <a:pt x="0" y="0"/>
                  </a:lnTo>
                  <a:lnTo>
                    <a:pt x="0" y="4301350"/>
                  </a:lnTo>
                  <a:close/>
                </a:path>
              </a:pathLst>
            </a:custGeom>
            <a:solidFill>
              <a:srgbClr val="414042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223383" y="4223715"/>
              <a:ext cx="1745614" cy="435609"/>
            </a:xfrm>
            <a:custGeom>
              <a:avLst/>
              <a:gdLst/>
              <a:ahLst/>
              <a:cxnLst/>
              <a:rect l="l" t="t" r="r" b="b"/>
              <a:pathLst>
                <a:path w="1745615" h="435610">
                  <a:moveTo>
                    <a:pt x="1328508" y="331711"/>
                  </a:moveTo>
                  <a:lnTo>
                    <a:pt x="1327975" y="311658"/>
                  </a:lnTo>
                  <a:lnTo>
                    <a:pt x="1324178" y="301358"/>
                  </a:lnTo>
                  <a:lnTo>
                    <a:pt x="1313878" y="297561"/>
                  </a:lnTo>
                  <a:lnTo>
                    <a:pt x="1293837" y="297027"/>
                  </a:lnTo>
                  <a:lnTo>
                    <a:pt x="490512" y="297027"/>
                  </a:lnTo>
                  <a:lnTo>
                    <a:pt x="470458" y="297561"/>
                  </a:lnTo>
                  <a:lnTo>
                    <a:pt x="460171" y="301358"/>
                  </a:lnTo>
                  <a:lnTo>
                    <a:pt x="456374" y="311658"/>
                  </a:lnTo>
                  <a:lnTo>
                    <a:pt x="455828" y="331711"/>
                  </a:lnTo>
                  <a:lnTo>
                    <a:pt x="455828" y="400939"/>
                  </a:lnTo>
                  <a:lnTo>
                    <a:pt x="456374" y="420966"/>
                  </a:lnTo>
                  <a:lnTo>
                    <a:pt x="460171" y="431266"/>
                  </a:lnTo>
                  <a:lnTo>
                    <a:pt x="470458" y="435051"/>
                  </a:lnTo>
                  <a:lnTo>
                    <a:pt x="490512" y="435597"/>
                  </a:lnTo>
                  <a:lnTo>
                    <a:pt x="1293837" y="435597"/>
                  </a:lnTo>
                  <a:lnTo>
                    <a:pt x="1313878" y="435051"/>
                  </a:lnTo>
                  <a:lnTo>
                    <a:pt x="1324178" y="431266"/>
                  </a:lnTo>
                  <a:lnTo>
                    <a:pt x="1327975" y="420966"/>
                  </a:lnTo>
                  <a:lnTo>
                    <a:pt x="1328508" y="400939"/>
                  </a:lnTo>
                  <a:lnTo>
                    <a:pt x="1328508" y="331711"/>
                  </a:lnTo>
                  <a:close/>
                </a:path>
                <a:path w="1745615" h="435610">
                  <a:moveTo>
                    <a:pt x="1745348" y="34683"/>
                  </a:moveTo>
                  <a:lnTo>
                    <a:pt x="1744802" y="14643"/>
                  </a:lnTo>
                  <a:lnTo>
                    <a:pt x="1741004" y="4343"/>
                  </a:lnTo>
                  <a:lnTo>
                    <a:pt x="1730705" y="546"/>
                  </a:lnTo>
                  <a:lnTo>
                    <a:pt x="1710664" y="0"/>
                  </a:lnTo>
                  <a:lnTo>
                    <a:pt x="34683" y="0"/>
                  </a:lnTo>
                  <a:lnTo>
                    <a:pt x="14630" y="546"/>
                  </a:lnTo>
                  <a:lnTo>
                    <a:pt x="4330" y="4343"/>
                  </a:lnTo>
                  <a:lnTo>
                    <a:pt x="533" y="14643"/>
                  </a:lnTo>
                  <a:lnTo>
                    <a:pt x="0" y="34683"/>
                  </a:lnTo>
                  <a:lnTo>
                    <a:pt x="0" y="103886"/>
                  </a:lnTo>
                  <a:lnTo>
                    <a:pt x="533" y="123939"/>
                  </a:lnTo>
                  <a:lnTo>
                    <a:pt x="4330" y="134239"/>
                  </a:lnTo>
                  <a:lnTo>
                    <a:pt x="14630" y="138036"/>
                  </a:lnTo>
                  <a:lnTo>
                    <a:pt x="34683" y="138569"/>
                  </a:lnTo>
                  <a:lnTo>
                    <a:pt x="1710664" y="138569"/>
                  </a:lnTo>
                  <a:lnTo>
                    <a:pt x="1730705" y="138036"/>
                  </a:lnTo>
                  <a:lnTo>
                    <a:pt x="1741004" y="134239"/>
                  </a:lnTo>
                  <a:lnTo>
                    <a:pt x="1744802" y="123939"/>
                  </a:lnTo>
                  <a:lnTo>
                    <a:pt x="1745348" y="103886"/>
                  </a:lnTo>
                  <a:lnTo>
                    <a:pt x="1745348" y="3468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81829" y="4520732"/>
              <a:ext cx="218173" cy="13856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858389" y="3926697"/>
              <a:ext cx="873125" cy="139065"/>
            </a:xfrm>
            <a:custGeom>
              <a:avLst/>
              <a:gdLst/>
              <a:ahLst/>
              <a:cxnLst/>
              <a:rect l="l" t="t" r="r" b="b"/>
              <a:pathLst>
                <a:path w="873125" h="139064">
                  <a:moveTo>
                    <a:pt x="838009" y="0"/>
                  </a:moveTo>
                  <a:lnTo>
                    <a:pt x="34683" y="0"/>
                  </a:lnTo>
                  <a:lnTo>
                    <a:pt x="14632" y="541"/>
                  </a:lnTo>
                  <a:lnTo>
                    <a:pt x="4335" y="4335"/>
                  </a:lnTo>
                  <a:lnTo>
                    <a:pt x="541" y="14632"/>
                  </a:lnTo>
                  <a:lnTo>
                    <a:pt x="0" y="34683"/>
                  </a:lnTo>
                  <a:lnTo>
                    <a:pt x="0" y="103885"/>
                  </a:lnTo>
                  <a:lnTo>
                    <a:pt x="541" y="123952"/>
                  </a:lnTo>
                  <a:lnTo>
                    <a:pt x="4335" y="134256"/>
                  </a:lnTo>
                  <a:lnTo>
                    <a:pt x="14632" y="138052"/>
                  </a:lnTo>
                  <a:lnTo>
                    <a:pt x="34683" y="138595"/>
                  </a:lnTo>
                  <a:lnTo>
                    <a:pt x="838009" y="138595"/>
                  </a:lnTo>
                  <a:lnTo>
                    <a:pt x="858053" y="138052"/>
                  </a:lnTo>
                  <a:lnTo>
                    <a:pt x="868346" y="134256"/>
                  </a:lnTo>
                  <a:lnTo>
                    <a:pt x="872138" y="123952"/>
                  </a:lnTo>
                  <a:lnTo>
                    <a:pt x="872680" y="103885"/>
                  </a:lnTo>
                  <a:lnTo>
                    <a:pt x="872680" y="34683"/>
                  </a:lnTo>
                  <a:lnTo>
                    <a:pt x="872138" y="14632"/>
                  </a:lnTo>
                  <a:lnTo>
                    <a:pt x="868346" y="4335"/>
                  </a:lnTo>
                  <a:lnTo>
                    <a:pt x="858053" y="541"/>
                  </a:lnTo>
                  <a:lnTo>
                    <a:pt x="8380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60998" y="3926697"/>
              <a:ext cx="218173" cy="138595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953169" y="4825674"/>
            <a:ext cx="6299200" cy="1701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11835" marR="5080" indent="-699770">
              <a:lnSpc>
                <a:spcPct val="100000"/>
              </a:lnSpc>
              <a:spcBef>
                <a:spcPts val="100"/>
              </a:spcBef>
              <a:tabLst>
                <a:tab pos="2870200" algn="l"/>
                <a:tab pos="3319145" algn="l"/>
                <a:tab pos="3512820" algn="l"/>
                <a:tab pos="4664710" algn="l"/>
              </a:tabLst>
            </a:pPr>
            <a:r>
              <a:rPr sz="5500" spc="-10" dirty="0">
                <a:solidFill>
                  <a:srgbClr val="FFFFFF"/>
                </a:solidFill>
              </a:rPr>
              <a:t>REGUPOL</a:t>
            </a:r>
            <a:r>
              <a:rPr sz="5500" dirty="0">
                <a:solidFill>
                  <a:srgbClr val="FFFFFF"/>
                </a:solidFill>
              </a:rPr>
              <a:t>	</a:t>
            </a:r>
            <a:r>
              <a:rPr sz="5500" spc="-30" dirty="0">
                <a:solidFill>
                  <a:srgbClr val="FFFFFF"/>
                </a:solidFill>
              </a:rPr>
              <a:t>Germany </a:t>
            </a:r>
            <a:r>
              <a:rPr sz="5500" spc="-20" dirty="0">
                <a:solidFill>
                  <a:srgbClr val="FFFFFF"/>
                </a:solidFill>
              </a:rPr>
              <a:t>GmbH</a:t>
            </a:r>
            <a:r>
              <a:rPr sz="5500" dirty="0">
                <a:solidFill>
                  <a:srgbClr val="FFFFFF"/>
                </a:solidFill>
              </a:rPr>
              <a:t>	</a:t>
            </a:r>
            <a:r>
              <a:rPr sz="5500" spc="-50" dirty="0">
                <a:solidFill>
                  <a:srgbClr val="FFFFFF"/>
                </a:solidFill>
              </a:rPr>
              <a:t>&amp;</a:t>
            </a:r>
            <a:r>
              <a:rPr sz="5500" dirty="0">
                <a:solidFill>
                  <a:srgbClr val="FFFFFF"/>
                </a:solidFill>
              </a:rPr>
              <a:t>	</a:t>
            </a:r>
            <a:r>
              <a:rPr sz="5500" spc="-25" dirty="0">
                <a:solidFill>
                  <a:srgbClr val="FFFFFF"/>
                </a:solidFill>
              </a:rPr>
              <a:t>Co.</a:t>
            </a:r>
            <a:r>
              <a:rPr sz="5500" dirty="0">
                <a:solidFill>
                  <a:srgbClr val="FFFFFF"/>
                </a:solidFill>
              </a:rPr>
              <a:t>	</a:t>
            </a:r>
            <a:r>
              <a:rPr sz="5500" spc="-25" dirty="0">
                <a:solidFill>
                  <a:srgbClr val="FFFFFF"/>
                </a:solidFill>
              </a:rPr>
              <a:t>KG</a:t>
            </a:r>
            <a:endParaRPr sz="55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635" cy="6858000"/>
          </a:xfrm>
          <a:custGeom>
            <a:avLst/>
            <a:gdLst/>
            <a:ahLst/>
            <a:cxnLst/>
            <a:rect l="l" t="t" r="r" b="b"/>
            <a:pathLst>
              <a:path w="12192635" h="6858000">
                <a:moveTo>
                  <a:pt x="12192114" y="0"/>
                </a:moveTo>
                <a:lnTo>
                  <a:pt x="0" y="0"/>
                </a:lnTo>
                <a:lnTo>
                  <a:pt x="0" y="6858000"/>
                </a:lnTo>
                <a:lnTo>
                  <a:pt x="12192114" y="6858000"/>
                </a:lnTo>
                <a:lnTo>
                  <a:pt x="1219211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FFFFFF"/>
                </a:solidFill>
              </a:rPr>
              <a:t>WHY</a:t>
            </a:r>
            <a:r>
              <a:rPr spc="-10" dirty="0">
                <a:solidFill>
                  <a:srgbClr val="FFFFFF"/>
                </a:solidFill>
              </a:rPr>
              <a:t> </a:t>
            </a:r>
            <a:r>
              <a:rPr spc="-35" dirty="0">
                <a:solidFill>
                  <a:srgbClr val="FFFFFF"/>
                </a:solidFill>
              </a:rPr>
              <a:t>REGUPOL?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922685" y="2159994"/>
            <a:ext cx="2052320" cy="2052320"/>
            <a:chOff x="922685" y="2159994"/>
            <a:chExt cx="2052320" cy="2052320"/>
          </a:xfrm>
        </p:grpSpPr>
        <p:sp>
          <p:nvSpPr>
            <p:cNvPr id="5" name="object 5"/>
            <p:cNvSpPr/>
            <p:nvPr/>
          </p:nvSpPr>
          <p:spPr>
            <a:xfrm>
              <a:off x="922685" y="2159994"/>
              <a:ext cx="2052320" cy="2052320"/>
            </a:xfrm>
            <a:custGeom>
              <a:avLst/>
              <a:gdLst/>
              <a:ahLst/>
              <a:cxnLst/>
              <a:rect l="l" t="t" r="r" b="b"/>
              <a:pathLst>
                <a:path w="2052320" h="2052320">
                  <a:moveTo>
                    <a:pt x="1025994" y="0"/>
                  </a:moveTo>
                  <a:lnTo>
                    <a:pt x="977696" y="1116"/>
                  </a:lnTo>
                  <a:lnTo>
                    <a:pt x="929971" y="4434"/>
                  </a:lnTo>
                  <a:lnTo>
                    <a:pt x="882871" y="9902"/>
                  </a:lnTo>
                  <a:lnTo>
                    <a:pt x="836445" y="17473"/>
                  </a:lnTo>
                  <a:lnTo>
                    <a:pt x="790741" y="27097"/>
                  </a:lnTo>
                  <a:lnTo>
                    <a:pt x="745809" y="38724"/>
                  </a:lnTo>
                  <a:lnTo>
                    <a:pt x="701698" y="52306"/>
                  </a:lnTo>
                  <a:lnTo>
                    <a:pt x="658457" y="67793"/>
                  </a:lnTo>
                  <a:lnTo>
                    <a:pt x="616137" y="85135"/>
                  </a:lnTo>
                  <a:lnTo>
                    <a:pt x="574785" y="104284"/>
                  </a:lnTo>
                  <a:lnTo>
                    <a:pt x="534451" y="125190"/>
                  </a:lnTo>
                  <a:lnTo>
                    <a:pt x="495185" y="147804"/>
                  </a:lnTo>
                  <a:lnTo>
                    <a:pt x="457035" y="172077"/>
                  </a:lnTo>
                  <a:lnTo>
                    <a:pt x="420052" y="197959"/>
                  </a:lnTo>
                  <a:lnTo>
                    <a:pt x="384284" y="225402"/>
                  </a:lnTo>
                  <a:lnTo>
                    <a:pt x="349780" y="254355"/>
                  </a:lnTo>
                  <a:lnTo>
                    <a:pt x="316591" y="284770"/>
                  </a:lnTo>
                  <a:lnTo>
                    <a:pt x="284764" y="316597"/>
                  </a:lnTo>
                  <a:lnTo>
                    <a:pt x="254350" y="349787"/>
                  </a:lnTo>
                  <a:lnTo>
                    <a:pt x="225397" y="384292"/>
                  </a:lnTo>
                  <a:lnTo>
                    <a:pt x="197955" y="420060"/>
                  </a:lnTo>
                  <a:lnTo>
                    <a:pt x="172073" y="457044"/>
                  </a:lnTo>
                  <a:lnTo>
                    <a:pt x="147801" y="495194"/>
                  </a:lnTo>
                  <a:lnTo>
                    <a:pt x="125187" y="534461"/>
                  </a:lnTo>
                  <a:lnTo>
                    <a:pt x="104282" y="574795"/>
                  </a:lnTo>
                  <a:lnTo>
                    <a:pt x="85133" y="616147"/>
                  </a:lnTo>
                  <a:lnTo>
                    <a:pt x="67791" y="658468"/>
                  </a:lnTo>
                  <a:lnTo>
                    <a:pt x="52305" y="701709"/>
                  </a:lnTo>
                  <a:lnTo>
                    <a:pt x="38723" y="745821"/>
                  </a:lnTo>
                  <a:lnTo>
                    <a:pt x="27096" y="790753"/>
                  </a:lnTo>
                  <a:lnTo>
                    <a:pt x="17473" y="836457"/>
                  </a:lnTo>
                  <a:lnTo>
                    <a:pt x="9902" y="882884"/>
                  </a:lnTo>
                  <a:lnTo>
                    <a:pt x="4434" y="929984"/>
                  </a:lnTo>
                  <a:lnTo>
                    <a:pt x="1116" y="977708"/>
                  </a:lnTo>
                  <a:lnTo>
                    <a:pt x="0" y="1026007"/>
                  </a:lnTo>
                  <a:lnTo>
                    <a:pt x="1116" y="1074305"/>
                  </a:lnTo>
                  <a:lnTo>
                    <a:pt x="4434" y="1122028"/>
                  </a:lnTo>
                  <a:lnTo>
                    <a:pt x="9902" y="1169127"/>
                  </a:lnTo>
                  <a:lnTo>
                    <a:pt x="17473" y="1215553"/>
                  </a:lnTo>
                  <a:lnTo>
                    <a:pt x="27096" y="1261257"/>
                  </a:lnTo>
                  <a:lnTo>
                    <a:pt x="38723" y="1306188"/>
                  </a:lnTo>
                  <a:lnTo>
                    <a:pt x="52305" y="1350299"/>
                  </a:lnTo>
                  <a:lnTo>
                    <a:pt x="67791" y="1393539"/>
                  </a:lnTo>
                  <a:lnTo>
                    <a:pt x="85133" y="1435860"/>
                  </a:lnTo>
                  <a:lnTo>
                    <a:pt x="104282" y="1477211"/>
                  </a:lnTo>
                  <a:lnTo>
                    <a:pt x="125187" y="1517545"/>
                  </a:lnTo>
                  <a:lnTo>
                    <a:pt x="147801" y="1556811"/>
                  </a:lnTo>
                  <a:lnTo>
                    <a:pt x="172073" y="1594961"/>
                  </a:lnTo>
                  <a:lnTo>
                    <a:pt x="197955" y="1631944"/>
                  </a:lnTo>
                  <a:lnTo>
                    <a:pt x="225397" y="1667712"/>
                  </a:lnTo>
                  <a:lnTo>
                    <a:pt x="254350" y="1702216"/>
                  </a:lnTo>
                  <a:lnTo>
                    <a:pt x="284764" y="1735406"/>
                  </a:lnTo>
                  <a:lnTo>
                    <a:pt x="316591" y="1767233"/>
                  </a:lnTo>
                  <a:lnTo>
                    <a:pt x="349780" y="1797648"/>
                  </a:lnTo>
                  <a:lnTo>
                    <a:pt x="384284" y="1826601"/>
                  </a:lnTo>
                  <a:lnTo>
                    <a:pt x="420052" y="1854043"/>
                  </a:lnTo>
                  <a:lnTo>
                    <a:pt x="457035" y="1879925"/>
                  </a:lnTo>
                  <a:lnTo>
                    <a:pt x="495185" y="1904198"/>
                  </a:lnTo>
                  <a:lnTo>
                    <a:pt x="534451" y="1926812"/>
                  </a:lnTo>
                  <a:lnTo>
                    <a:pt x="574785" y="1947718"/>
                  </a:lnTo>
                  <a:lnTo>
                    <a:pt x="616137" y="1966867"/>
                  </a:lnTo>
                  <a:lnTo>
                    <a:pt x="658457" y="1984209"/>
                  </a:lnTo>
                  <a:lnTo>
                    <a:pt x="701698" y="1999696"/>
                  </a:lnTo>
                  <a:lnTo>
                    <a:pt x="745809" y="2013277"/>
                  </a:lnTo>
                  <a:lnTo>
                    <a:pt x="790741" y="2024904"/>
                  </a:lnTo>
                  <a:lnTo>
                    <a:pt x="836445" y="2034528"/>
                  </a:lnTo>
                  <a:lnTo>
                    <a:pt x="882871" y="2042099"/>
                  </a:lnTo>
                  <a:lnTo>
                    <a:pt x="929971" y="2047568"/>
                  </a:lnTo>
                  <a:lnTo>
                    <a:pt x="977696" y="2050885"/>
                  </a:lnTo>
                  <a:lnTo>
                    <a:pt x="1025994" y="2052002"/>
                  </a:lnTo>
                  <a:lnTo>
                    <a:pt x="1074293" y="2050885"/>
                  </a:lnTo>
                  <a:lnTo>
                    <a:pt x="1122017" y="2047568"/>
                  </a:lnTo>
                  <a:lnTo>
                    <a:pt x="1169117" y="2042099"/>
                  </a:lnTo>
                  <a:lnTo>
                    <a:pt x="1215544" y="2034528"/>
                  </a:lnTo>
                  <a:lnTo>
                    <a:pt x="1261248" y="2024904"/>
                  </a:lnTo>
                  <a:lnTo>
                    <a:pt x="1306180" y="2013277"/>
                  </a:lnTo>
                  <a:lnTo>
                    <a:pt x="1350291" y="1999696"/>
                  </a:lnTo>
                  <a:lnTo>
                    <a:pt x="1393531" y="1984209"/>
                  </a:lnTo>
                  <a:lnTo>
                    <a:pt x="1435852" y="1966867"/>
                  </a:lnTo>
                  <a:lnTo>
                    <a:pt x="1477204" y="1947718"/>
                  </a:lnTo>
                  <a:lnTo>
                    <a:pt x="1517538" y="1926812"/>
                  </a:lnTo>
                  <a:lnTo>
                    <a:pt x="1556804" y="1904198"/>
                  </a:lnTo>
                  <a:lnTo>
                    <a:pt x="1594953" y="1879925"/>
                  </a:lnTo>
                  <a:lnTo>
                    <a:pt x="1631937" y="1854043"/>
                  </a:lnTo>
                  <a:lnTo>
                    <a:pt x="1667705" y="1826601"/>
                  </a:lnTo>
                  <a:lnTo>
                    <a:pt x="1702209" y="1797648"/>
                  </a:lnTo>
                  <a:lnTo>
                    <a:pt x="1735398" y="1767233"/>
                  </a:lnTo>
                  <a:lnTo>
                    <a:pt x="1767225" y="1735406"/>
                  </a:lnTo>
                  <a:lnTo>
                    <a:pt x="1797639" y="1702216"/>
                  </a:lnTo>
                  <a:lnTo>
                    <a:pt x="1826592" y="1667712"/>
                  </a:lnTo>
                  <a:lnTo>
                    <a:pt x="1854034" y="1631944"/>
                  </a:lnTo>
                  <a:lnTo>
                    <a:pt x="1879916" y="1594961"/>
                  </a:lnTo>
                  <a:lnTo>
                    <a:pt x="1904188" y="1556811"/>
                  </a:lnTo>
                  <a:lnTo>
                    <a:pt x="1926802" y="1517545"/>
                  </a:lnTo>
                  <a:lnTo>
                    <a:pt x="1947707" y="1477211"/>
                  </a:lnTo>
                  <a:lnTo>
                    <a:pt x="1966856" y="1435860"/>
                  </a:lnTo>
                  <a:lnTo>
                    <a:pt x="1984198" y="1393539"/>
                  </a:lnTo>
                  <a:lnTo>
                    <a:pt x="1999684" y="1350299"/>
                  </a:lnTo>
                  <a:lnTo>
                    <a:pt x="2013265" y="1306188"/>
                  </a:lnTo>
                  <a:lnTo>
                    <a:pt x="2024892" y="1261257"/>
                  </a:lnTo>
                  <a:lnTo>
                    <a:pt x="2034516" y="1215553"/>
                  </a:lnTo>
                  <a:lnTo>
                    <a:pt x="2042087" y="1169127"/>
                  </a:lnTo>
                  <a:lnTo>
                    <a:pt x="2047555" y="1122028"/>
                  </a:lnTo>
                  <a:lnTo>
                    <a:pt x="2050873" y="1074305"/>
                  </a:lnTo>
                  <a:lnTo>
                    <a:pt x="2051989" y="1026007"/>
                  </a:lnTo>
                  <a:lnTo>
                    <a:pt x="2050873" y="977708"/>
                  </a:lnTo>
                  <a:lnTo>
                    <a:pt x="2047555" y="929984"/>
                  </a:lnTo>
                  <a:lnTo>
                    <a:pt x="2042087" y="882884"/>
                  </a:lnTo>
                  <a:lnTo>
                    <a:pt x="2034516" y="836457"/>
                  </a:lnTo>
                  <a:lnTo>
                    <a:pt x="2024892" y="790753"/>
                  </a:lnTo>
                  <a:lnTo>
                    <a:pt x="2013265" y="745821"/>
                  </a:lnTo>
                  <a:lnTo>
                    <a:pt x="1999684" y="701709"/>
                  </a:lnTo>
                  <a:lnTo>
                    <a:pt x="1984198" y="658468"/>
                  </a:lnTo>
                  <a:lnTo>
                    <a:pt x="1966856" y="616147"/>
                  </a:lnTo>
                  <a:lnTo>
                    <a:pt x="1947707" y="574795"/>
                  </a:lnTo>
                  <a:lnTo>
                    <a:pt x="1926802" y="534461"/>
                  </a:lnTo>
                  <a:lnTo>
                    <a:pt x="1904188" y="495194"/>
                  </a:lnTo>
                  <a:lnTo>
                    <a:pt x="1879916" y="457044"/>
                  </a:lnTo>
                  <a:lnTo>
                    <a:pt x="1854034" y="420060"/>
                  </a:lnTo>
                  <a:lnTo>
                    <a:pt x="1826592" y="384292"/>
                  </a:lnTo>
                  <a:lnTo>
                    <a:pt x="1797639" y="349787"/>
                  </a:lnTo>
                  <a:lnTo>
                    <a:pt x="1767225" y="316597"/>
                  </a:lnTo>
                  <a:lnTo>
                    <a:pt x="1735398" y="284770"/>
                  </a:lnTo>
                  <a:lnTo>
                    <a:pt x="1702209" y="254355"/>
                  </a:lnTo>
                  <a:lnTo>
                    <a:pt x="1667705" y="225402"/>
                  </a:lnTo>
                  <a:lnTo>
                    <a:pt x="1631937" y="197959"/>
                  </a:lnTo>
                  <a:lnTo>
                    <a:pt x="1594953" y="172077"/>
                  </a:lnTo>
                  <a:lnTo>
                    <a:pt x="1556804" y="147804"/>
                  </a:lnTo>
                  <a:lnTo>
                    <a:pt x="1517538" y="125190"/>
                  </a:lnTo>
                  <a:lnTo>
                    <a:pt x="1477204" y="104284"/>
                  </a:lnTo>
                  <a:lnTo>
                    <a:pt x="1435852" y="85135"/>
                  </a:lnTo>
                  <a:lnTo>
                    <a:pt x="1393531" y="67793"/>
                  </a:lnTo>
                  <a:lnTo>
                    <a:pt x="1350291" y="52306"/>
                  </a:lnTo>
                  <a:lnTo>
                    <a:pt x="1306180" y="38724"/>
                  </a:lnTo>
                  <a:lnTo>
                    <a:pt x="1261248" y="27097"/>
                  </a:lnTo>
                  <a:lnTo>
                    <a:pt x="1215544" y="17473"/>
                  </a:lnTo>
                  <a:lnTo>
                    <a:pt x="1169117" y="9902"/>
                  </a:lnTo>
                  <a:lnTo>
                    <a:pt x="1122017" y="4434"/>
                  </a:lnTo>
                  <a:lnTo>
                    <a:pt x="1074293" y="1116"/>
                  </a:lnTo>
                  <a:lnTo>
                    <a:pt x="10259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726313" y="3204982"/>
              <a:ext cx="445134" cy="423545"/>
            </a:xfrm>
            <a:custGeom>
              <a:avLst/>
              <a:gdLst/>
              <a:ahLst/>
              <a:cxnLst/>
              <a:rect l="l" t="t" r="r" b="b"/>
              <a:pathLst>
                <a:path w="445135" h="423545">
                  <a:moveTo>
                    <a:pt x="222364" y="0"/>
                  </a:moveTo>
                  <a:lnTo>
                    <a:pt x="286232" y="151333"/>
                  </a:lnTo>
                  <a:lnTo>
                    <a:pt x="444728" y="161556"/>
                  </a:lnTo>
                  <a:lnTo>
                    <a:pt x="320547" y="269074"/>
                  </a:lnTo>
                  <a:lnTo>
                    <a:pt x="359790" y="422960"/>
                  </a:lnTo>
                  <a:lnTo>
                    <a:pt x="219163" y="338074"/>
                  </a:lnTo>
                  <a:lnTo>
                    <a:pt x="84937" y="422960"/>
                  </a:lnTo>
                  <a:lnTo>
                    <a:pt x="122212" y="262991"/>
                  </a:lnTo>
                  <a:lnTo>
                    <a:pt x="0" y="161556"/>
                  </a:lnTo>
                  <a:lnTo>
                    <a:pt x="163664" y="147574"/>
                  </a:lnTo>
                  <a:lnTo>
                    <a:pt x="222364" y="0"/>
                  </a:lnTo>
                  <a:close/>
                </a:path>
              </a:pathLst>
            </a:custGeom>
            <a:ln w="38049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48347" y="2726421"/>
              <a:ext cx="200647" cy="20182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503288" y="2964113"/>
              <a:ext cx="890905" cy="551815"/>
            </a:xfrm>
            <a:custGeom>
              <a:avLst/>
              <a:gdLst/>
              <a:ahLst/>
              <a:cxnLst/>
              <a:rect l="l" t="t" r="r" b="b"/>
              <a:pathLst>
                <a:path w="890905" h="551814">
                  <a:moveTo>
                    <a:pt x="278256" y="182841"/>
                  </a:moveTo>
                  <a:lnTo>
                    <a:pt x="612520" y="182841"/>
                  </a:lnTo>
                  <a:lnTo>
                    <a:pt x="612520" y="82194"/>
                  </a:lnTo>
                  <a:lnTo>
                    <a:pt x="606034" y="50347"/>
                  </a:lnTo>
                  <a:lnTo>
                    <a:pt x="588371" y="24204"/>
                  </a:lnTo>
                  <a:lnTo>
                    <a:pt x="562232" y="6508"/>
                  </a:lnTo>
                  <a:lnTo>
                    <a:pt x="530313" y="0"/>
                  </a:lnTo>
                  <a:lnTo>
                    <a:pt x="360451" y="0"/>
                  </a:lnTo>
                  <a:lnTo>
                    <a:pt x="328534" y="6484"/>
                  </a:lnTo>
                  <a:lnTo>
                    <a:pt x="302399" y="24142"/>
                  </a:lnTo>
                  <a:lnTo>
                    <a:pt x="284741" y="50277"/>
                  </a:lnTo>
                  <a:lnTo>
                    <a:pt x="278256" y="82194"/>
                  </a:lnTo>
                  <a:lnTo>
                    <a:pt x="278256" y="182841"/>
                  </a:lnTo>
                  <a:close/>
                </a:path>
                <a:path w="890905" h="551814">
                  <a:moveTo>
                    <a:pt x="361175" y="178803"/>
                  </a:moveTo>
                  <a:lnTo>
                    <a:pt x="361175" y="84543"/>
                  </a:lnTo>
                </a:path>
                <a:path w="890905" h="551814">
                  <a:moveTo>
                    <a:pt x="529602" y="84543"/>
                  </a:moveTo>
                  <a:lnTo>
                    <a:pt x="529602" y="178803"/>
                  </a:lnTo>
                </a:path>
                <a:path w="890905" h="551814">
                  <a:moveTo>
                    <a:pt x="260654" y="524840"/>
                  </a:moveTo>
                  <a:lnTo>
                    <a:pt x="185419" y="479425"/>
                  </a:lnTo>
                  <a:lnTo>
                    <a:pt x="71856" y="551230"/>
                  </a:lnTo>
                  <a:lnTo>
                    <a:pt x="103390" y="415899"/>
                  </a:lnTo>
                  <a:lnTo>
                    <a:pt x="0" y="330085"/>
                  </a:lnTo>
                  <a:lnTo>
                    <a:pt x="138455" y="318262"/>
                  </a:lnTo>
                  <a:lnTo>
                    <a:pt x="188125" y="193421"/>
                  </a:lnTo>
                  <a:lnTo>
                    <a:pt x="242163" y="321449"/>
                  </a:lnTo>
                  <a:lnTo>
                    <a:pt x="324751" y="326771"/>
                  </a:lnTo>
                </a:path>
                <a:path w="890905" h="551814">
                  <a:moveTo>
                    <a:pt x="630123" y="524840"/>
                  </a:moveTo>
                  <a:lnTo>
                    <a:pt x="705370" y="479425"/>
                  </a:lnTo>
                  <a:lnTo>
                    <a:pt x="818921" y="551230"/>
                  </a:lnTo>
                  <a:lnTo>
                    <a:pt x="787387" y="415899"/>
                  </a:lnTo>
                  <a:lnTo>
                    <a:pt x="890777" y="330085"/>
                  </a:lnTo>
                  <a:lnTo>
                    <a:pt x="752322" y="318262"/>
                  </a:lnTo>
                  <a:lnTo>
                    <a:pt x="702652" y="193421"/>
                  </a:lnTo>
                  <a:lnTo>
                    <a:pt x="648627" y="321449"/>
                  </a:lnTo>
                  <a:lnTo>
                    <a:pt x="566026" y="326771"/>
                  </a:lnTo>
                </a:path>
              </a:pathLst>
            </a:custGeom>
            <a:ln w="38049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3695165" y="2159994"/>
            <a:ext cx="2052320" cy="2052320"/>
            <a:chOff x="3695165" y="2159994"/>
            <a:chExt cx="2052320" cy="2052320"/>
          </a:xfrm>
        </p:grpSpPr>
        <p:sp>
          <p:nvSpPr>
            <p:cNvPr id="10" name="object 10"/>
            <p:cNvSpPr/>
            <p:nvPr/>
          </p:nvSpPr>
          <p:spPr>
            <a:xfrm>
              <a:off x="3695165" y="2159994"/>
              <a:ext cx="2052320" cy="2052320"/>
            </a:xfrm>
            <a:custGeom>
              <a:avLst/>
              <a:gdLst/>
              <a:ahLst/>
              <a:cxnLst/>
              <a:rect l="l" t="t" r="r" b="b"/>
              <a:pathLst>
                <a:path w="2052320" h="2052320">
                  <a:moveTo>
                    <a:pt x="1025994" y="0"/>
                  </a:moveTo>
                  <a:lnTo>
                    <a:pt x="977696" y="1116"/>
                  </a:lnTo>
                  <a:lnTo>
                    <a:pt x="929971" y="4434"/>
                  </a:lnTo>
                  <a:lnTo>
                    <a:pt x="882871" y="9902"/>
                  </a:lnTo>
                  <a:lnTo>
                    <a:pt x="836445" y="17473"/>
                  </a:lnTo>
                  <a:lnTo>
                    <a:pt x="790741" y="27097"/>
                  </a:lnTo>
                  <a:lnTo>
                    <a:pt x="745809" y="38724"/>
                  </a:lnTo>
                  <a:lnTo>
                    <a:pt x="701698" y="52306"/>
                  </a:lnTo>
                  <a:lnTo>
                    <a:pt x="658457" y="67793"/>
                  </a:lnTo>
                  <a:lnTo>
                    <a:pt x="616137" y="85135"/>
                  </a:lnTo>
                  <a:lnTo>
                    <a:pt x="574785" y="104284"/>
                  </a:lnTo>
                  <a:lnTo>
                    <a:pt x="534451" y="125190"/>
                  </a:lnTo>
                  <a:lnTo>
                    <a:pt x="495185" y="147804"/>
                  </a:lnTo>
                  <a:lnTo>
                    <a:pt x="457035" y="172077"/>
                  </a:lnTo>
                  <a:lnTo>
                    <a:pt x="420052" y="197959"/>
                  </a:lnTo>
                  <a:lnTo>
                    <a:pt x="384284" y="225402"/>
                  </a:lnTo>
                  <a:lnTo>
                    <a:pt x="349780" y="254355"/>
                  </a:lnTo>
                  <a:lnTo>
                    <a:pt x="316591" y="284770"/>
                  </a:lnTo>
                  <a:lnTo>
                    <a:pt x="284764" y="316597"/>
                  </a:lnTo>
                  <a:lnTo>
                    <a:pt x="254350" y="349787"/>
                  </a:lnTo>
                  <a:lnTo>
                    <a:pt x="225397" y="384292"/>
                  </a:lnTo>
                  <a:lnTo>
                    <a:pt x="197955" y="420060"/>
                  </a:lnTo>
                  <a:lnTo>
                    <a:pt x="172073" y="457044"/>
                  </a:lnTo>
                  <a:lnTo>
                    <a:pt x="147801" y="495194"/>
                  </a:lnTo>
                  <a:lnTo>
                    <a:pt x="125187" y="534461"/>
                  </a:lnTo>
                  <a:lnTo>
                    <a:pt x="104282" y="574795"/>
                  </a:lnTo>
                  <a:lnTo>
                    <a:pt x="85133" y="616147"/>
                  </a:lnTo>
                  <a:lnTo>
                    <a:pt x="67791" y="658468"/>
                  </a:lnTo>
                  <a:lnTo>
                    <a:pt x="52305" y="701709"/>
                  </a:lnTo>
                  <a:lnTo>
                    <a:pt x="38723" y="745821"/>
                  </a:lnTo>
                  <a:lnTo>
                    <a:pt x="27096" y="790753"/>
                  </a:lnTo>
                  <a:lnTo>
                    <a:pt x="17473" y="836457"/>
                  </a:lnTo>
                  <a:lnTo>
                    <a:pt x="9902" y="882884"/>
                  </a:lnTo>
                  <a:lnTo>
                    <a:pt x="4434" y="929984"/>
                  </a:lnTo>
                  <a:lnTo>
                    <a:pt x="1116" y="977708"/>
                  </a:lnTo>
                  <a:lnTo>
                    <a:pt x="0" y="1026007"/>
                  </a:lnTo>
                  <a:lnTo>
                    <a:pt x="1116" y="1074305"/>
                  </a:lnTo>
                  <a:lnTo>
                    <a:pt x="4434" y="1122028"/>
                  </a:lnTo>
                  <a:lnTo>
                    <a:pt x="9902" y="1169127"/>
                  </a:lnTo>
                  <a:lnTo>
                    <a:pt x="17473" y="1215553"/>
                  </a:lnTo>
                  <a:lnTo>
                    <a:pt x="27096" y="1261257"/>
                  </a:lnTo>
                  <a:lnTo>
                    <a:pt x="38723" y="1306188"/>
                  </a:lnTo>
                  <a:lnTo>
                    <a:pt x="52305" y="1350299"/>
                  </a:lnTo>
                  <a:lnTo>
                    <a:pt x="67791" y="1393539"/>
                  </a:lnTo>
                  <a:lnTo>
                    <a:pt x="85133" y="1435860"/>
                  </a:lnTo>
                  <a:lnTo>
                    <a:pt x="104282" y="1477211"/>
                  </a:lnTo>
                  <a:lnTo>
                    <a:pt x="125187" y="1517545"/>
                  </a:lnTo>
                  <a:lnTo>
                    <a:pt x="147801" y="1556811"/>
                  </a:lnTo>
                  <a:lnTo>
                    <a:pt x="172073" y="1594961"/>
                  </a:lnTo>
                  <a:lnTo>
                    <a:pt x="197955" y="1631944"/>
                  </a:lnTo>
                  <a:lnTo>
                    <a:pt x="225397" y="1667712"/>
                  </a:lnTo>
                  <a:lnTo>
                    <a:pt x="254350" y="1702216"/>
                  </a:lnTo>
                  <a:lnTo>
                    <a:pt x="284764" y="1735406"/>
                  </a:lnTo>
                  <a:lnTo>
                    <a:pt x="316591" y="1767233"/>
                  </a:lnTo>
                  <a:lnTo>
                    <a:pt x="349780" y="1797648"/>
                  </a:lnTo>
                  <a:lnTo>
                    <a:pt x="384284" y="1826601"/>
                  </a:lnTo>
                  <a:lnTo>
                    <a:pt x="420052" y="1854043"/>
                  </a:lnTo>
                  <a:lnTo>
                    <a:pt x="457035" y="1879925"/>
                  </a:lnTo>
                  <a:lnTo>
                    <a:pt x="495185" y="1904198"/>
                  </a:lnTo>
                  <a:lnTo>
                    <a:pt x="534451" y="1926812"/>
                  </a:lnTo>
                  <a:lnTo>
                    <a:pt x="574785" y="1947718"/>
                  </a:lnTo>
                  <a:lnTo>
                    <a:pt x="616137" y="1966867"/>
                  </a:lnTo>
                  <a:lnTo>
                    <a:pt x="658457" y="1984209"/>
                  </a:lnTo>
                  <a:lnTo>
                    <a:pt x="701698" y="1999696"/>
                  </a:lnTo>
                  <a:lnTo>
                    <a:pt x="745809" y="2013277"/>
                  </a:lnTo>
                  <a:lnTo>
                    <a:pt x="790741" y="2024904"/>
                  </a:lnTo>
                  <a:lnTo>
                    <a:pt x="836445" y="2034528"/>
                  </a:lnTo>
                  <a:lnTo>
                    <a:pt x="882871" y="2042099"/>
                  </a:lnTo>
                  <a:lnTo>
                    <a:pt x="929971" y="2047568"/>
                  </a:lnTo>
                  <a:lnTo>
                    <a:pt x="977696" y="2050885"/>
                  </a:lnTo>
                  <a:lnTo>
                    <a:pt x="1025994" y="2052002"/>
                  </a:lnTo>
                  <a:lnTo>
                    <a:pt x="1074293" y="2050885"/>
                  </a:lnTo>
                  <a:lnTo>
                    <a:pt x="1122017" y="2047568"/>
                  </a:lnTo>
                  <a:lnTo>
                    <a:pt x="1169117" y="2042099"/>
                  </a:lnTo>
                  <a:lnTo>
                    <a:pt x="1215544" y="2034528"/>
                  </a:lnTo>
                  <a:lnTo>
                    <a:pt x="1261248" y="2024904"/>
                  </a:lnTo>
                  <a:lnTo>
                    <a:pt x="1306180" y="2013277"/>
                  </a:lnTo>
                  <a:lnTo>
                    <a:pt x="1350291" y="1999696"/>
                  </a:lnTo>
                  <a:lnTo>
                    <a:pt x="1393531" y="1984209"/>
                  </a:lnTo>
                  <a:lnTo>
                    <a:pt x="1435852" y="1966867"/>
                  </a:lnTo>
                  <a:lnTo>
                    <a:pt x="1477204" y="1947718"/>
                  </a:lnTo>
                  <a:lnTo>
                    <a:pt x="1517538" y="1926812"/>
                  </a:lnTo>
                  <a:lnTo>
                    <a:pt x="1556804" y="1904198"/>
                  </a:lnTo>
                  <a:lnTo>
                    <a:pt x="1594953" y="1879925"/>
                  </a:lnTo>
                  <a:lnTo>
                    <a:pt x="1631937" y="1854043"/>
                  </a:lnTo>
                  <a:lnTo>
                    <a:pt x="1667705" y="1826601"/>
                  </a:lnTo>
                  <a:lnTo>
                    <a:pt x="1702209" y="1797648"/>
                  </a:lnTo>
                  <a:lnTo>
                    <a:pt x="1735398" y="1767233"/>
                  </a:lnTo>
                  <a:lnTo>
                    <a:pt x="1767225" y="1735406"/>
                  </a:lnTo>
                  <a:lnTo>
                    <a:pt x="1797639" y="1702216"/>
                  </a:lnTo>
                  <a:lnTo>
                    <a:pt x="1826592" y="1667712"/>
                  </a:lnTo>
                  <a:lnTo>
                    <a:pt x="1854034" y="1631944"/>
                  </a:lnTo>
                  <a:lnTo>
                    <a:pt x="1879916" y="1594961"/>
                  </a:lnTo>
                  <a:lnTo>
                    <a:pt x="1904188" y="1556811"/>
                  </a:lnTo>
                  <a:lnTo>
                    <a:pt x="1926802" y="1517545"/>
                  </a:lnTo>
                  <a:lnTo>
                    <a:pt x="1947707" y="1477211"/>
                  </a:lnTo>
                  <a:lnTo>
                    <a:pt x="1966856" y="1435860"/>
                  </a:lnTo>
                  <a:lnTo>
                    <a:pt x="1984198" y="1393539"/>
                  </a:lnTo>
                  <a:lnTo>
                    <a:pt x="1999684" y="1350299"/>
                  </a:lnTo>
                  <a:lnTo>
                    <a:pt x="2013265" y="1306188"/>
                  </a:lnTo>
                  <a:lnTo>
                    <a:pt x="2024892" y="1261257"/>
                  </a:lnTo>
                  <a:lnTo>
                    <a:pt x="2034516" y="1215553"/>
                  </a:lnTo>
                  <a:lnTo>
                    <a:pt x="2042087" y="1169127"/>
                  </a:lnTo>
                  <a:lnTo>
                    <a:pt x="2047555" y="1122028"/>
                  </a:lnTo>
                  <a:lnTo>
                    <a:pt x="2050873" y="1074305"/>
                  </a:lnTo>
                  <a:lnTo>
                    <a:pt x="2051989" y="1026007"/>
                  </a:lnTo>
                  <a:lnTo>
                    <a:pt x="2050873" y="977708"/>
                  </a:lnTo>
                  <a:lnTo>
                    <a:pt x="2047555" y="929984"/>
                  </a:lnTo>
                  <a:lnTo>
                    <a:pt x="2042087" y="882884"/>
                  </a:lnTo>
                  <a:lnTo>
                    <a:pt x="2034516" y="836457"/>
                  </a:lnTo>
                  <a:lnTo>
                    <a:pt x="2024892" y="790753"/>
                  </a:lnTo>
                  <a:lnTo>
                    <a:pt x="2013265" y="745821"/>
                  </a:lnTo>
                  <a:lnTo>
                    <a:pt x="1999684" y="701709"/>
                  </a:lnTo>
                  <a:lnTo>
                    <a:pt x="1984198" y="658468"/>
                  </a:lnTo>
                  <a:lnTo>
                    <a:pt x="1966856" y="616147"/>
                  </a:lnTo>
                  <a:lnTo>
                    <a:pt x="1947707" y="574795"/>
                  </a:lnTo>
                  <a:lnTo>
                    <a:pt x="1926802" y="534461"/>
                  </a:lnTo>
                  <a:lnTo>
                    <a:pt x="1904188" y="495194"/>
                  </a:lnTo>
                  <a:lnTo>
                    <a:pt x="1879916" y="457044"/>
                  </a:lnTo>
                  <a:lnTo>
                    <a:pt x="1854034" y="420060"/>
                  </a:lnTo>
                  <a:lnTo>
                    <a:pt x="1826592" y="384292"/>
                  </a:lnTo>
                  <a:lnTo>
                    <a:pt x="1797639" y="349787"/>
                  </a:lnTo>
                  <a:lnTo>
                    <a:pt x="1767225" y="316597"/>
                  </a:lnTo>
                  <a:lnTo>
                    <a:pt x="1735398" y="284770"/>
                  </a:lnTo>
                  <a:lnTo>
                    <a:pt x="1702209" y="254355"/>
                  </a:lnTo>
                  <a:lnTo>
                    <a:pt x="1667705" y="225402"/>
                  </a:lnTo>
                  <a:lnTo>
                    <a:pt x="1631937" y="197959"/>
                  </a:lnTo>
                  <a:lnTo>
                    <a:pt x="1594953" y="172077"/>
                  </a:lnTo>
                  <a:lnTo>
                    <a:pt x="1556804" y="147804"/>
                  </a:lnTo>
                  <a:lnTo>
                    <a:pt x="1517538" y="125190"/>
                  </a:lnTo>
                  <a:lnTo>
                    <a:pt x="1477204" y="104284"/>
                  </a:lnTo>
                  <a:lnTo>
                    <a:pt x="1435852" y="85135"/>
                  </a:lnTo>
                  <a:lnTo>
                    <a:pt x="1393531" y="67793"/>
                  </a:lnTo>
                  <a:lnTo>
                    <a:pt x="1350291" y="52306"/>
                  </a:lnTo>
                  <a:lnTo>
                    <a:pt x="1306180" y="38724"/>
                  </a:lnTo>
                  <a:lnTo>
                    <a:pt x="1261248" y="27097"/>
                  </a:lnTo>
                  <a:lnTo>
                    <a:pt x="1215544" y="17473"/>
                  </a:lnTo>
                  <a:lnTo>
                    <a:pt x="1169117" y="9902"/>
                  </a:lnTo>
                  <a:lnTo>
                    <a:pt x="1122017" y="4434"/>
                  </a:lnTo>
                  <a:lnTo>
                    <a:pt x="1074293" y="1116"/>
                  </a:lnTo>
                  <a:lnTo>
                    <a:pt x="10259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428489" y="2878708"/>
              <a:ext cx="585470" cy="761365"/>
            </a:xfrm>
            <a:custGeom>
              <a:avLst/>
              <a:gdLst/>
              <a:ahLst/>
              <a:cxnLst/>
              <a:rect l="l" t="t" r="r" b="b"/>
              <a:pathLst>
                <a:path w="585470" h="761364">
                  <a:moveTo>
                    <a:pt x="164211" y="602741"/>
                  </a:moveTo>
                  <a:lnTo>
                    <a:pt x="158151" y="560664"/>
                  </a:lnTo>
                  <a:lnTo>
                    <a:pt x="131814" y="505390"/>
                  </a:lnTo>
                  <a:lnTo>
                    <a:pt x="93936" y="470707"/>
                  </a:lnTo>
                  <a:lnTo>
                    <a:pt x="73448" y="454368"/>
                  </a:lnTo>
                  <a:lnTo>
                    <a:pt x="53410" y="435113"/>
                  </a:lnTo>
                  <a:lnTo>
                    <a:pt x="34935" y="410257"/>
                  </a:lnTo>
                  <a:lnTo>
                    <a:pt x="19133" y="377110"/>
                  </a:lnTo>
                  <a:lnTo>
                    <a:pt x="7117" y="332985"/>
                  </a:lnTo>
                  <a:lnTo>
                    <a:pt x="0" y="275196"/>
                  </a:lnTo>
                  <a:lnTo>
                    <a:pt x="1413" y="230639"/>
                  </a:lnTo>
                  <a:lnTo>
                    <a:pt x="11101" y="188342"/>
                  </a:lnTo>
                  <a:lnTo>
                    <a:pt x="28279" y="148875"/>
                  </a:lnTo>
                  <a:lnTo>
                    <a:pt x="52168" y="112814"/>
                  </a:lnTo>
                  <a:lnTo>
                    <a:pt x="81984" y="80729"/>
                  </a:lnTo>
                  <a:lnTo>
                    <a:pt x="116948" y="53193"/>
                  </a:lnTo>
                  <a:lnTo>
                    <a:pt x="156276" y="30780"/>
                  </a:lnTo>
                  <a:lnTo>
                    <a:pt x="199187" y="14061"/>
                  </a:lnTo>
                  <a:lnTo>
                    <a:pt x="244900" y="3610"/>
                  </a:lnTo>
                  <a:lnTo>
                    <a:pt x="292633" y="0"/>
                  </a:lnTo>
                  <a:lnTo>
                    <a:pt x="340388" y="3612"/>
                  </a:lnTo>
                  <a:lnTo>
                    <a:pt x="386157" y="14066"/>
                  </a:lnTo>
                  <a:lnTo>
                    <a:pt x="429143" y="30790"/>
                  </a:lnTo>
                  <a:lnTo>
                    <a:pt x="468551" y="53208"/>
                  </a:lnTo>
                  <a:lnTo>
                    <a:pt x="503585" y="80748"/>
                  </a:lnTo>
                  <a:lnTo>
                    <a:pt x="533447" y="112836"/>
                  </a:lnTo>
                  <a:lnTo>
                    <a:pt x="557341" y="148898"/>
                  </a:lnTo>
                  <a:lnTo>
                    <a:pt x="574471" y="188361"/>
                  </a:lnTo>
                  <a:lnTo>
                    <a:pt x="584041" y="230652"/>
                  </a:lnTo>
                  <a:lnTo>
                    <a:pt x="585254" y="275196"/>
                  </a:lnTo>
                  <a:lnTo>
                    <a:pt x="576007" y="341281"/>
                  </a:lnTo>
                  <a:lnTo>
                    <a:pt x="560366" y="388899"/>
                  </a:lnTo>
                  <a:lnTo>
                    <a:pt x="540108" y="422677"/>
                  </a:lnTo>
                  <a:lnTo>
                    <a:pt x="517009" y="447244"/>
                  </a:lnTo>
                  <a:lnTo>
                    <a:pt x="492844" y="467228"/>
                  </a:lnTo>
                  <a:lnTo>
                    <a:pt x="469391" y="487256"/>
                  </a:lnTo>
                  <a:lnTo>
                    <a:pt x="448425" y="511958"/>
                  </a:lnTo>
                  <a:lnTo>
                    <a:pt x="431723" y="545960"/>
                  </a:lnTo>
                </a:path>
                <a:path w="585470" h="761364">
                  <a:moveTo>
                    <a:pt x="160820" y="761022"/>
                  </a:moveTo>
                  <a:lnTo>
                    <a:pt x="424522" y="715835"/>
                  </a:lnTo>
                </a:path>
                <a:path w="585470" h="761364">
                  <a:moveTo>
                    <a:pt x="160820" y="684555"/>
                  </a:moveTo>
                  <a:lnTo>
                    <a:pt x="424522" y="639356"/>
                  </a:lnTo>
                </a:path>
                <a:path w="585470" h="761364">
                  <a:moveTo>
                    <a:pt x="160820" y="608075"/>
                  </a:moveTo>
                  <a:lnTo>
                    <a:pt x="424522" y="562889"/>
                  </a:lnTo>
                </a:path>
              </a:pathLst>
            </a:custGeom>
            <a:ln w="43103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11509" y="3601046"/>
              <a:ext cx="219303" cy="10551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244352" y="2686532"/>
              <a:ext cx="953769" cy="798830"/>
            </a:xfrm>
            <a:custGeom>
              <a:avLst/>
              <a:gdLst/>
              <a:ahLst/>
              <a:cxnLst/>
              <a:rect l="l" t="t" r="r" b="b"/>
              <a:pathLst>
                <a:path w="953770" h="798829">
                  <a:moveTo>
                    <a:pt x="485851" y="0"/>
                  </a:moveTo>
                  <a:lnTo>
                    <a:pt x="485851" y="88620"/>
                  </a:lnTo>
                </a:path>
                <a:path w="953770" h="798829">
                  <a:moveTo>
                    <a:pt x="807478" y="122529"/>
                  </a:moveTo>
                  <a:lnTo>
                    <a:pt x="744829" y="185191"/>
                  </a:lnTo>
                </a:path>
                <a:path w="953770" h="798829">
                  <a:moveTo>
                    <a:pt x="953604" y="467715"/>
                  </a:moveTo>
                  <a:lnTo>
                    <a:pt x="865009" y="467715"/>
                  </a:lnTo>
                </a:path>
                <a:path w="953770" h="798829">
                  <a:moveTo>
                    <a:pt x="794689" y="798487"/>
                  </a:moveTo>
                  <a:lnTo>
                    <a:pt x="732040" y="735825"/>
                  </a:lnTo>
                </a:path>
                <a:path w="953770" h="798829">
                  <a:moveTo>
                    <a:pt x="158927" y="122529"/>
                  </a:moveTo>
                  <a:lnTo>
                    <a:pt x="221576" y="185191"/>
                  </a:lnTo>
                </a:path>
                <a:path w="953770" h="798829">
                  <a:moveTo>
                    <a:pt x="0" y="449618"/>
                  </a:moveTo>
                  <a:lnTo>
                    <a:pt x="88607" y="449618"/>
                  </a:lnTo>
                </a:path>
                <a:path w="953770" h="798829">
                  <a:moveTo>
                    <a:pt x="146138" y="798487"/>
                  </a:moveTo>
                  <a:lnTo>
                    <a:pt x="208787" y="735837"/>
                  </a:lnTo>
                </a:path>
                <a:path w="953770" h="798829">
                  <a:moveTo>
                    <a:pt x="411784" y="656374"/>
                  </a:moveTo>
                  <a:lnTo>
                    <a:pt x="356971" y="627011"/>
                  </a:lnTo>
                  <a:lnTo>
                    <a:pt x="381482" y="569150"/>
                  </a:lnTo>
                  <a:lnTo>
                    <a:pt x="375404" y="563021"/>
                  </a:lnTo>
                  <a:lnTo>
                    <a:pt x="369698" y="556493"/>
                  </a:lnTo>
                  <a:lnTo>
                    <a:pt x="364385" y="549581"/>
                  </a:lnTo>
                  <a:lnTo>
                    <a:pt x="359486" y="542302"/>
                  </a:lnTo>
                  <a:lnTo>
                    <a:pt x="297954" y="554964"/>
                  </a:lnTo>
                  <a:lnTo>
                    <a:pt x="279946" y="495426"/>
                  </a:lnTo>
                  <a:lnTo>
                    <a:pt x="338188" y="471855"/>
                  </a:lnTo>
                  <a:lnTo>
                    <a:pt x="338229" y="463077"/>
                  </a:lnTo>
                  <a:lnTo>
                    <a:pt x="338821" y="454379"/>
                  </a:lnTo>
                  <a:lnTo>
                    <a:pt x="339954" y="445782"/>
                  </a:lnTo>
                  <a:lnTo>
                    <a:pt x="341617" y="437311"/>
                  </a:lnTo>
                  <a:lnTo>
                    <a:pt x="289153" y="402742"/>
                  </a:lnTo>
                  <a:lnTo>
                    <a:pt x="318515" y="347916"/>
                  </a:lnTo>
                  <a:lnTo>
                    <a:pt x="376364" y="372427"/>
                  </a:lnTo>
                  <a:lnTo>
                    <a:pt x="382493" y="366347"/>
                  </a:lnTo>
                  <a:lnTo>
                    <a:pt x="389021" y="360638"/>
                  </a:lnTo>
                  <a:lnTo>
                    <a:pt x="395933" y="355325"/>
                  </a:lnTo>
                  <a:lnTo>
                    <a:pt x="403212" y="350431"/>
                  </a:lnTo>
                  <a:lnTo>
                    <a:pt x="390550" y="288886"/>
                  </a:lnTo>
                  <a:lnTo>
                    <a:pt x="450075" y="270878"/>
                  </a:lnTo>
                  <a:lnTo>
                    <a:pt x="473646" y="329120"/>
                  </a:lnTo>
                  <a:lnTo>
                    <a:pt x="482426" y="329161"/>
                  </a:lnTo>
                  <a:lnTo>
                    <a:pt x="491129" y="329753"/>
                  </a:lnTo>
                  <a:lnTo>
                    <a:pt x="499730" y="330886"/>
                  </a:lnTo>
                  <a:lnTo>
                    <a:pt x="508203" y="332549"/>
                  </a:lnTo>
                  <a:lnTo>
                    <a:pt x="542747" y="280098"/>
                  </a:lnTo>
                  <a:lnTo>
                    <a:pt x="597573" y="309460"/>
                  </a:lnTo>
                  <a:lnTo>
                    <a:pt x="573074" y="367296"/>
                  </a:lnTo>
                  <a:lnTo>
                    <a:pt x="579155" y="373426"/>
                  </a:lnTo>
                  <a:lnTo>
                    <a:pt x="584865" y="379955"/>
                  </a:lnTo>
                  <a:lnTo>
                    <a:pt x="590182" y="386870"/>
                  </a:lnTo>
                  <a:lnTo>
                    <a:pt x="595083" y="394157"/>
                  </a:lnTo>
                  <a:lnTo>
                    <a:pt x="656589" y="381507"/>
                  </a:lnTo>
                  <a:lnTo>
                    <a:pt x="674585" y="441045"/>
                  </a:lnTo>
                  <a:lnTo>
                    <a:pt x="616381" y="464604"/>
                  </a:lnTo>
                  <a:lnTo>
                    <a:pt x="616340" y="473389"/>
                  </a:lnTo>
                  <a:lnTo>
                    <a:pt x="615748" y="482093"/>
                  </a:lnTo>
                  <a:lnTo>
                    <a:pt x="614615" y="490694"/>
                  </a:lnTo>
                  <a:lnTo>
                    <a:pt x="612952" y="499173"/>
                  </a:lnTo>
                  <a:lnTo>
                    <a:pt x="665391" y="533717"/>
                  </a:lnTo>
                  <a:lnTo>
                    <a:pt x="636028" y="588556"/>
                  </a:lnTo>
                  <a:lnTo>
                    <a:pt x="578192" y="564045"/>
                  </a:lnTo>
                  <a:lnTo>
                    <a:pt x="572063" y="570125"/>
                  </a:lnTo>
                  <a:lnTo>
                    <a:pt x="565534" y="575835"/>
                  </a:lnTo>
                  <a:lnTo>
                    <a:pt x="558619" y="581152"/>
                  </a:lnTo>
                  <a:lnTo>
                    <a:pt x="551332" y="586054"/>
                  </a:lnTo>
                  <a:lnTo>
                    <a:pt x="563981" y="647572"/>
                  </a:lnTo>
                  <a:lnTo>
                    <a:pt x="504456" y="665581"/>
                  </a:lnTo>
                  <a:lnTo>
                    <a:pt x="480885" y="607352"/>
                  </a:lnTo>
                  <a:lnTo>
                    <a:pt x="472114" y="607303"/>
                  </a:lnTo>
                  <a:lnTo>
                    <a:pt x="463418" y="606707"/>
                  </a:lnTo>
                  <a:lnTo>
                    <a:pt x="454819" y="605573"/>
                  </a:lnTo>
                  <a:lnTo>
                    <a:pt x="446341" y="603910"/>
                  </a:lnTo>
                  <a:lnTo>
                    <a:pt x="411784" y="656374"/>
                  </a:lnTo>
                  <a:close/>
                </a:path>
              </a:pathLst>
            </a:custGeom>
            <a:ln w="43103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45542" y="3078667"/>
              <a:ext cx="152178" cy="15219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610277" y="3446437"/>
              <a:ext cx="222250" cy="187325"/>
            </a:xfrm>
            <a:custGeom>
              <a:avLst/>
              <a:gdLst/>
              <a:ahLst/>
              <a:cxnLst/>
              <a:rect l="l" t="t" r="r" b="b"/>
              <a:pathLst>
                <a:path w="222250" h="187325">
                  <a:moveTo>
                    <a:pt x="0" y="37871"/>
                  </a:moveTo>
                  <a:lnTo>
                    <a:pt x="0" y="186956"/>
                  </a:lnTo>
                </a:path>
                <a:path w="222250" h="187325">
                  <a:moveTo>
                    <a:pt x="221767" y="0"/>
                  </a:moveTo>
                  <a:lnTo>
                    <a:pt x="221767" y="147929"/>
                  </a:lnTo>
                </a:path>
              </a:pathLst>
            </a:custGeom>
            <a:ln w="43103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6467645" y="2159994"/>
            <a:ext cx="2052320" cy="2052320"/>
            <a:chOff x="6467645" y="2159994"/>
            <a:chExt cx="2052320" cy="2052320"/>
          </a:xfrm>
        </p:grpSpPr>
        <p:sp>
          <p:nvSpPr>
            <p:cNvPr id="17" name="object 17"/>
            <p:cNvSpPr/>
            <p:nvPr/>
          </p:nvSpPr>
          <p:spPr>
            <a:xfrm>
              <a:off x="6467645" y="2159994"/>
              <a:ext cx="2052320" cy="2052320"/>
            </a:xfrm>
            <a:custGeom>
              <a:avLst/>
              <a:gdLst/>
              <a:ahLst/>
              <a:cxnLst/>
              <a:rect l="l" t="t" r="r" b="b"/>
              <a:pathLst>
                <a:path w="2052320" h="2052320">
                  <a:moveTo>
                    <a:pt x="1025994" y="0"/>
                  </a:moveTo>
                  <a:lnTo>
                    <a:pt x="977696" y="1116"/>
                  </a:lnTo>
                  <a:lnTo>
                    <a:pt x="929971" y="4434"/>
                  </a:lnTo>
                  <a:lnTo>
                    <a:pt x="882871" y="9902"/>
                  </a:lnTo>
                  <a:lnTo>
                    <a:pt x="836445" y="17473"/>
                  </a:lnTo>
                  <a:lnTo>
                    <a:pt x="790741" y="27097"/>
                  </a:lnTo>
                  <a:lnTo>
                    <a:pt x="745809" y="38724"/>
                  </a:lnTo>
                  <a:lnTo>
                    <a:pt x="701698" y="52306"/>
                  </a:lnTo>
                  <a:lnTo>
                    <a:pt x="658457" y="67793"/>
                  </a:lnTo>
                  <a:lnTo>
                    <a:pt x="616137" y="85135"/>
                  </a:lnTo>
                  <a:lnTo>
                    <a:pt x="574785" y="104284"/>
                  </a:lnTo>
                  <a:lnTo>
                    <a:pt x="534451" y="125190"/>
                  </a:lnTo>
                  <a:lnTo>
                    <a:pt x="495185" y="147804"/>
                  </a:lnTo>
                  <a:lnTo>
                    <a:pt x="457035" y="172077"/>
                  </a:lnTo>
                  <a:lnTo>
                    <a:pt x="420052" y="197959"/>
                  </a:lnTo>
                  <a:lnTo>
                    <a:pt x="384284" y="225402"/>
                  </a:lnTo>
                  <a:lnTo>
                    <a:pt x="349780" y="254355"/>
                  </a:lnTo>
                  <a:lnTo>
                    <a:pt x="316591" y="284770"/>
                  </a:lnTo>
                  <a:lnTo>
                    <a:pt x="284764" y="316597"/>
                  </a:lnTo>
                  <a:lnTo>
                    <a:pt x="254350" y="349787"/>
                  </a:lnTo>
                  <a:lnTo>
                    <a:pt x="225397" y="384292"/>
                  </a:lnTo>
                  <a:lnTo>
                    <a:pt x="197955" y="420060"/>
                  </a:lnTo>
                  <a:lnTo>
                    <a:pt x="172073" y="457044"/>
                  </a:lnTo>
                  <a:lnTo>
                    <a:pt x="147801" y="495194"/>
                  </a:lnTo>
                  <a:lnTo>
                    <a:pt x="125187" y="534461"/>
                  </a:lnTo>
                  <a:lnTo>
                    <a:pt x="104282" y="574795"/>
                  </a:lnTo>
                  <a:lnTo>
                    <a:pt x="85133" y="616147"/>
                  </a:lnTo>
                  <a:lnTo>
                    <a:pt x="67791" y="658468"/>
                  </a:lnTo>
                  <a:lnTo>
                    <a:pt x="52305" y="701709"/>
                  </a:lnTo>
                  <a:lnTo>
                    <a:pt x="38723" y="745821"/>
                  </a:lnTo>
                  <a:lnTo>
                    <a:pt x="27096" y="790753"/>
                  </a:lnTo>
                  <a:lnTo>
                    <a:pt x="17473" y="836457"/>
                  </a:lnTo>
                  <a:lnTo>
                    <a:pt x="9902" y="882884"/>
                  </a:lnTo>
                  <a:lnTo>
                    <a:pt x="4434" y="929984"/>
                  </a:lnTo>
                  <a:lnTo>
                    <a:pt x="1116" y="977708"/>
                  </a:lnTo>
                  <a:lnTo>
                    <a:pt x="0" y="1026007"/>
                  </a:lnTo>
                  <a:lnTo>
                    <a:pt x="1116" y="1074305"/>
                  </a:lnTo>
                  <a:lnTo>
                    <a:pt x="4434" y="1122028"/>
                  </a:lnTo>
                  <a:lnTo>
                    <a:pt x="9902" y="1169127"/>
                  </a:lnTo>
                  <a:lnTo>
                    <a:pt x="17473" y="1215553"/>
                  </a:lnTo>
                  <a:lnTo>
                    <a:pt x="27096" y="1261257"/>
                  </a:lnTo>
                  <a:lnTo>
                    <a:pt x="38723" y="1306188"/>
                  </a:lnTo>
                  <a:lnTo>
                    <a:pt x="52305" y="1350299"/>
                  </a:lnTo>
                  <a:lnTo>
                    <a:pt x="67791" y="1393539"/>
                  </a:lnTo>
                  <a:lnTo>
                    <a:pt x="85133" y="1435860"/>
                  </a:lnTo>
                  <a:lnTo>
                    <a:pt x="104282" y="1477211"/>
                  </a:lnTo>
                  <a:lnTo>
                    <a:pt x="125187" y="1517545"/>
                  </a:lnTo>
                  <a:lnTo>
                    <a:pt x="147801" y="1556811"/>
                  </a:lnTo>
                  <a:lnTo>
                    <a:pt x="172073" y="1594961"/>
                  </a:lnTo>
                  <a:lnTo>
                    <a:pt x="197955" y="1631944"/>
                  </a:lnTo>
                  <a:lnTo>
                    <a:pt x="225397" y="1667712"/>
                  </a:lnTo>
                  <a:lnTo>
                    <a:pt x="254350" y="1702216"/>
                  </a:lnTo>
                  <a:lnTo>
                    <a:pt x="284764" y="1735406"/>
                  </a:lnTo>
                  <a:lnTo>
                    <a:pt x="316591" y="1767233"/>
                  </a:lnTo>
                  <a:lnTo>
                    <a:pt x="349780" y="1797648"/>
                  </a:lnTo>
                  <a:lnTo>
                    <a:pt x="384284" y="1826601"/>
                  </a:lnTo>
                  <a:lnTo>
                    <a:pt x="420052" y="1854043"/>
                  </a:lnTo>
                  <a:lnTo>
                    <a:pt x="457035" y="1879925"/>
                  </a:lnTo>
                  <a:lnTo>
                    <a:pt x="495185" y="1904198"/>
                  </a:lnTo>
                  <a:lnTo>
                    <a:pt x="534451" y="1926812"/>
                  </a:lnTo>
                  <a:lnTo>
                    <a:pt x="574785" y="1947718"/>
                  </a:lnTo>
                  <a:lnTo>
                    <a:pt x="616137" y="1966867"/>
                  </a:lnTo>
                  <a:lnTo>
                    <a:pt x="658457" y="1984209"/>
                  </a:lnTo>
                  <a:lnTo>
                    <a:pt x="701698" y="1999696"/>
                  </a:lnTo>
                  <a:lnTo>
                    <a:pt x="745809" y="2013277"/>
                  </a:lnTo>
                  <a:lnTo>
                    <a:pt x="790741" y="2024904"/>
                  </a:lnTo>
                  <a:lnTo>
                    <a:pt x="836445" y="2034528"/>
                  </a:lnTo>
                  <a:lnTo>
                    <a:pt x="882871" y="2042099"/>
                  </a:lnTo>
                  <a:lnTo>
                    <a:pt x="929971" y="2047568"/>
                  </a:lnTo>
                  <a:lnTo>
                    <a:pt x="977696" y="2050885"/>
                  </a:lnTo>
                  <a:lnTo>
                    <a:pt x="1025994" y="2052002"/>
                  </a:lnTo>
                  <a:lnTo>
                    <a:pt x="1074293" y="2050885"/>
                  </a:lnTo>
                  <a:lnTo>
                    <a:pt x="1122017" y="2047568"/>
                  </a:lnTo>
                  <a:lnTo>
                    <a:pt x="1169117" y="2042099"/>
                  </a:lnTo>
                  <a:lnTo>
                    <a:pt x="1215544" y="2034528"/>
                  </a:lnTo>
                  <a:lnTo>
                    <a:pt x="1261248" y="2024904"/>
                  </a:lnTo>
                  <a:lnTo>
                    <a:pt x="1306180" y="2013277"/>
                  </a:lnTo>
                  <a:lnTo>
                    <a:pt x="1350291" y="1999696"/>
                  </a:lnTo>
                  <a:lnTo>
                    <a:pt x="1393531" y="1984209"/>
                  </a:lnTo>
                  <a:lnTo>
                    <a:pt x="1435852" y="1966867"/>
                  </a:lnTo>
                  <a:lnTo>
                    <a:pt x="1477204" y="1947718"/>
                  </a:lnTo>
                  <a:lnTo>
                    <a:pt x="1517538" y="1926812"/>
                  </a:lnTo>
                  <a:lnTo>
                    <a:pt x="1556804" y="1904198"/>
                  </a:lnTo>
                  <a:lnTo>
                    <a:pt x="1594953" y="1879925"/>
                  </a:lnTo>
                  <a:lnTo>
                    <a:pt x="1631937" y="1854043"/>
                  </a:lnTo>
                  <a:lnTo>
                    <a:pt x="1667705" y="1826601"/>
                  </a:lnTo>
                  <a:lnTo>
                    <a:pt x="1702209" y="1797648"/>
                  </a:lnTo>
                  <a:lnTo>
                    <a:pt x="1735398" y="1767233"/>
                  </a:lnTo>
                  <a:lnTo>
                    <a:pt x="1767225" y="1735406"/>
                  </a:lnTo>
                  <a:lnTo>
                    <a:pt x="1797639" y="1702216"/>
                  </a:lnTo>
                  <a:lnTo>
                    <a:pt x="1826592" y="1667712"/>
                  </a:lnTo>
                  <a:lnTo>
                    <a:pt x="1854034" y="1631944"/>
                  </a:lnTo>
                  <a:lnTo>
                    <a:pt x="1879916" y="1594961"/>
                  </a:lnTo>
                  <a:lnTo>
                    <a:pt x="1904188" y="1556811"/>
                  </a:lnTo>
                  <a:lnTo>
                    <a:pt x="1926802" y="1517545"/>
                  </a:lnTo>
                  <a:lnTo>
                    <a:pt x="1947707" y="1477211"/>
                  </a:lnTo>
                  <a:lnTo>
                    <a:pt x="1966856" y="1435860"/>
                  </a:lnTo>
                  <a:lnTo>
                    <a:pt x="1984198" y="1393539"/>
                  </a:lnTo>
                  <a:lnTo>
                    <a:pt x="1999684" y="1350299"/>
                  </a:lnTo>
                  <a:lnTo>
                    <a:pt x="2013265" y="1306188"/>
                  </a:lnTo>
                  <a:lnTo>
                    <a:pt x="2024892" y="1261257"/>
                  </a:lnTo>
                  <a:lnTo>
                    <a:pt x="2034516" y="1215553"/>
                  </a:lnTo>
                  <a:lnTo>
                    <a:pt x="2042087" y="1169127"/>
                  </a:lnTo>
                  <a:lnTo>
                    <a:pt x="2047555" y="1122028"/>
                  </a:lnTo>
                  <a:lnTo>
                    <a:pt x="2050873" y="1074305"/>
                  </a:lnTo>
                  <a:lnTo>
                    <a:pt x="2051989" y="1026007"/>
                  </a:lnTo>
                  <a:lnTo>
                    <a:pt x="2050873" y="977708"/>
                  </a:lnTo>
                  <a:lnTo>
                    <a:pt x="2047555" y="929984"/>
                  </a:lnTo>
                  <a:lnTo>
                    <a:pt x="2042087" y="882884"/>
                  </a:lnTo>
                  <a:lnTo>
                    <a:pt x="2034516" y="836457"/>
                  </a:lnTo>
                  <a:lnTo>
                    <a:pt x="2024892" y="790753"/>
                  </a:lnTo>
                  <a:lnTo>
                    <a:pt x="2013265" y="745821"/>
                  </a:lnTo>
                  <a:lnTo>
                    <a:pt x="1999684" y="701709"/>
                  </a:lnTo>
                  <a:lnTo>
                    <a:pt x="1984198" y="658468"/>
                  </a:lnTo>
                  <a:lnTo>
                    <a:pt x="1966856" y="616147"/>
                  </a:lnTo>
                  <a:lnTo>
                    <a:pt x="1947707" y="574795"/>
                  </a:lnTo>
                  <a:lnTo>
                    <a:pt x="1926802" y="534461"/>
                  </a:lnTo>
                  <a:lnTo>
                    <a:pt x="1904188" y="495194"/>
                  </a:lnTo>
                  <a:lnTo>
                    <a:pt x="1879916" y="457044"/>
                  </a:lnTo>
                  <a:lnTo>
                    <a:pt x="1854034" y="420060"/>
                  </a:lnTo>
                  <a:lnTo>
                    <a:pt x="1826592" y="384292"/>
                  </a:lnTo>
                  <a:lnTo>
                    <a:pt x="1797639" y="349787"/>
                  </a:lnTo>
                  <a:lnTo>
                    <a:pt x="1767225" y="316597"/>
                  </a:lnTo>
                  <a:lnTo>
                    <a:pt x="1735398" y="284770"/>
                  </a:lnTo>
                  <a:lnTo>
                    <a:pt x="1702209" y="254355"/>
                  </a:lnTo>
                  <a:lnTo>
                    <a:pt x="1667705" y="225402"/>
                  </a:lnTo>
                  <a:lnTo>
                    <a:pt x="1631937" y="197959"/>
                  </a:lnTo>
                  <a:lnTo>
                    <a:pt x="1594953" y="172077"/>
                  </a:lnTo>
                  <a:lnTo>
                    <a:pt x="1556804" y="147804"/>
                  </a:lnTo>
                  <a:lnTo>
                    <a:pt x="1517538" y="125190"/>
                  </a:lnTo>
                  <a:lnTo>
                    <a:pt x="1477204" y="104284"/>
                  </a:lnTo>
                  <a:lnTo>
                    <a:pt x="1435852" y="85135"/>
                  </a:lnTo>
                  <a:lnTo>
                    <a:pt x="1393531" y="67793"/>
                  </a:lnTo>
                  <a:lnTo>
                    <a:pt x="1350291" y="52306"/>
                  </a:lnTo>
                  <a:lnTo>
                    <a:pt x="1306180" y="38724"/>
                  </a:lnTo>
                  <a:lnTo>
                    <a:pt x="1261248" y="27097"/>
                  </a:lnTo>
                  <a:lnTo>
                    <a:pt x="1215544" y="17473"/>
                  </a:lnTo>
                  <a:lnTo>
                    <a:pt x="1169117" y="9902"/>
                  </a:lnTo>
                  <a:lnTo>
                    <a:pt x="1122017" y="4434"/>
                  </a:lnTo>
                  <a:lnTo>
                    <a:pt x="1074293" y="1116"/>
                  </a:lnTo>
                  <a:lnTo>
                    <a:pt x="10259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324792" y="2996596"/>
              <a:ext cx="337820" cy="596900"/>
            </a:xfrm>
            <a:custGeom>
              <a:avLst/>
              <a:gdLst/>
              <a:ahLst/>
              <a:cxnLst/>
              <a:rect l="l" t="t" r="r" b="b"/>
              <a:pathLst>
                <a:path w="337820" h="596900">
                  <a:moveTo>
                    <a:pt x="169285" y="306001"/>
                  </a:moveTo>
                  <a:lnTo>
                    <a:pt x="169120" y="553461"/>
                  </a:lnTo>
                  <a:lnTo>
                    <a:pt x="185111" y="586064"/>
                  </a:lnTo>
                  <a:lnTo>
                    <a:pt x="220285" y="596695"/>
                  </a:lnTo>
                  <a:lnTo>
                    <a:pt x="255360" y="585490"/>
                  </a:lnTo>
                  <a:lnTo>
                    <a:pt x="271050" y="552584"/>
                  </a:lnTo>
                  <a:lnTo>
                    <a:pt x="269133" y="398660"/>
                  </a:lnTo>
                  <a:lnTo>
                    <a:pt x="266720" y="114117"/>
                  </a:lnTo>
                </a:path>
                <a:path w="337820" h="596900">
                  <a:moveTo>
                    <a:pt x="269476" y="277134"/>
                  </a:moveTo>
                  <a:lnTo>
                    <a:pt x="281329" y="301547"/>
                  </a:lnTo>
                  <a:lnTo>
                    <a:pt x="294598" y="314493"/>
                  </a:lnTo>
                  <a:lnTo>
                    <a:pt x="308022" y="317973"/>
                  </a:lnTo>
                  <a:lnTo>
                    <a:pt x="320339" y="313990"/>
                  </a:lnTo>
                  <a:lnTo>
                    <a:pt x="333357" y="299564"/>
                  </a:lnTo>
                  <a:lnTo>
                    <a:pt x="337649" y="281012"/>
                  </a:lnTo>
                  <a:lnTo>
                    <a:pt x="337084" y="260563"/>
                  </a:lnTo>
                  <a:lnTo>
                    <a:pt x="335528" y="240444"/>
                  </a:lnTo>
                  <a:lnTo>
                    <a:pt x="327781" y="46667"/>
                  </a:lnTo>
                  <a:lnTo>
                    <a:pt x="313846" y="25694"/>
                  </a:lnTo>
                  <a:lnTo>
                    <a:pt x="278629" y="11042"/>
                  </a:lnTo>
                  <a:lnTo>
                    <a:pt x="229110" y="2536"/>
                  </a:lnTo>
                  <a:lnTo>
                    <a:pt x="172270" y="0"/>
                  </a:lnTo>
                  <a:lnTo>
                    <a:pt x="115089" y="3256"/>
                  </a:lnTo>
                  <a:lnTo>
                    <a:pt x="64548" y="12129"/>
                  </a:lnTo>
                  <a:lnTo>
                    <a:pt x="27629" y="26442"/>
                  </a:lnTo>
                  <a:lnTo>
                    <a:pt x="6461" y="81206"/>
                  </a:lnTo>
                  <a:lnTo>
                    <a:pt x="3587" y="127671"/>
                  </a:lnTo>
                  <a:lnTo>
                    <a:pt x="2054" y="179093"/>
                  </a:lnTo>
                  <a:lnTo>
                    <a:pt x="1226" y="229154"/>
                  </a:lnTo>
                  <a:lnTo>
                    <a:pt x="0" y="256682"/>
                  </a:lnTo>
                  <a:lnTo>
                    <a:pt x="966" y="286912"/>
                  </a:lnTo>
                  <a:lnTo>
                    <a:pt x="10067" y="310462"/>
                  </a:lnTo>
                  <a:lnTo>
                    <a:pt x="33243" y="317952"/>
                  </a:lnTo>
                  <a:lnTo>
                    <a:pt x="42667" y="315250"/>
                  </a:lnTo>
                  <a:lnTo>
                    <a:pt x="52079" y="308001"/>
                  </a:lnTo>
                  <a:lnTo>
                    <a:pt x="61045" y="295524"/>
                  </a:lnTo>
                  <a:lnTo>
                    <a:pt x="69133" y="277134"/>
                  </a:lnTo>
                </a:path>
                <a:path w="337820" h="596900">
                  <a:moveTo>
                    <a:pt x="71889" y="114117"/>
                  </a:moveTo>
                  <a:lnTo>
                    <a:pt x="69476" y="398660"/>
                  </a:lnTo>
                  <a:lnTo>
                    <a:pt x="67558" y="552584"/>
                  </a:lnTo>
                  <a:lnTo>
                    <a:pt x="83190" y="585502"/>
                  </a:lnTo>
                  <a:lnTo>
                    <a:pt x="118135" y="596728"/>
                  </a:lnTo>
                  <a:lnTo>
                    <a:pt x="153182" y="586101"/>
                  </a:lnTo>
                  <a:lnTo>
                    <a:pt x="169120" y="553461"/>
                  </a:lnTo>
                </a:path>
              </a:pathLst>
            </a:custGeom>
            <a:ln w="34404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98974" y="2761470"/>
              <a:ext cx="184594" cy="19811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090852" y="3062606"/>
              <a:ext cx="243204" cy="530860"/>
            </a:xfrm>
            <a:custGeom>
              <a:avLst/>
              <a:gdLst/>
              <a:ahLst/>
              <a:cxnLst/>
              <a:rect l="l" t="t" r="r" b="b"/>
              <a:pathLst>
                <a:path w="243204" h="530860">
                  <a:moveTo>
                    <a:pt x="149098" y="290271"/>
                  </a:moveTo>
                  <a:lnTo>
                    <a:pt x="148946" y="491934"/>
                  </a:lnTo>
                  <a:lnTo>
                    <a:pt x="163692" y="521177"/>
                  </a:lnTo>
                  <a:lnTo>
                    <a:pt x="196131" y="530702"/>
                  </a:lnTo>
                  <a:lnTo>
                    <a:pt x="228483" y="520647"/>
                  </a:lnTo>
                  <a:lnTo>
                    <a:pt x="242964" y="491147"/>
                  </a:lnTo>
                  <a:lnTo>
                    <a:pt x="241249" y="355269"/>
                  </a:lnTo>
                  <a:lnTo>
                    <a:pt x="240894" y="331558"/>
                  </a:lnTo>
                </a:path>
                <a:path w="243204" h="530860">
                  <a:moveTo>
                    <a:pt x="160312" y="0"/>
                  </a:moveTo>
                  <a:lnTo>
                    <a:pt x="107368" y="2487"/>
                  </a:lnTo>
                  <a:lnTo>
                    <a:pt x="60154" y="10310"/>
                  </a:lnTo>
                  <a:lnTo>
                    <a:pt x="10135" y="41262"/>
                  </a:lnTo>
                  <a:lnTo>
                    <a:pt x="3218" y="99982"/>
                  </a:lnTo>
                  <a:lnTo>
                    <a:pt x="1092" y="176466"/>
                  </a:lnTo>
                  <a:lnTo>
                    <a:pt x="0" y="201154"/>
                  </a:lnTo>
                  <a:lnTo>
                    <a:pt x="864" y="228255"/>
                  </a:lnTo>
                  <a:lnTo>
                    <a:pt x="9015" y="249363"/>
                  </a:lnTo>
                  <a:lnTo>
                    <a:pt x="29782" y="256070"/>
                  </a:lnTo>
                  <a:lnTo>
                    <a:pt x="38237" y="253653"/>
                  </a:lnTo>
                  <a:lnTo>
                    <a:pt x="46678" y="247157"/>
                  </a:lnTo>
                  <a:lnTo>
                    <a:pt x="54715" y="235971"/>
                  </a:lnTo>
                  <a:lnTo>
                    <a:pt x="61964" y="219481"/>
                  </a:lnTo>
                </a:path>
                <a:path w="243204" h="530860">
                  <a:moveTo>
                    <a:pt x="64440" y="100215"/>
                  </a:moveTo>
                  <a:lnTo>
                    <a:pt x="62268" y="355269"/>
                  </a:lnTo>
                  <a:lnTo>
                    <a:pt x="60554" y="491147"/>
                  </a:lnTo>
                  <a:lnTo>
                    <a:pt x="74154" y="520650"/>
                  </a:lnTo>
                  <a:lnTo>
                    <a:pt x="104569" y="530712"/>
                  </a:lnTo>
                  <a:lnTo>
                    <a:pt x="135074" y="521188"/>
                  </a:lnTo>
                  <a:lnTo>
                    <a:pt x="148946" y="491934"/>
                  </a:lnTo>
                </a:path>
              </a:pathLst>
            </a:custGeom>
            <a:ln w="34404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55553" y="2845887"/>
              <a:ext cx="169037" cy="18114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7724532" y="3063304"/>
              <a:ext cx="172085" cy="530225"/>
            </a:xfrm>
            <a:custGeom>
              <a:avLst/>
              <a:gdLst/>
              <a:ahLst/>
              <a:cxnLst/>
              <a:rect l="l" t="t" r="r" b="b"/>
              <a:pathLst>
                <a:path w="172084" h="530225">
                  <a:moveTo>
                    <a:pt x="18275" y="289572"/>
                  </a:moveTo>
                  <a:lnTo>
                    <a:pt x="18122" y="491235"/>
                  </a:lnTo>
                  <a:lnTo>
                    <a:pt x="32868" y="520479"/>
                  </a:lnTo>
                  <a:lnTo>
                    <a:pt x="65308" y="530004"/>
                  </a:lnTo>
                  <a:lnTo>
                    <a:pt x="97659" y="519948"/>
                  </a:lnTo>
                  <a:lnTo>
                    <a:pt x="112141" y="490448"/>
                  </a:lnTo>
                  <a:lnTo>
                    <a:pt x="110426" y="354571"/>
                  </a:lnTo>
                  <a:lnTo>
                    <a:pt x="108254" y="99517"/>
                  </a:lnTo>
                </a:path>
                <a:path w="172084" h="530225">
                  <a:moveTo>
                    <a:pt x="110731" y="212763"/>
                  </a:moveTo>
                  <a:lnTo>
                    <a:pt x="121353" y="234649"/>
                  </a:lnTo>
                  <a:lnTo>
                    <a:pt x="133246" y="246257"/>
                  </a:lnTo>
                  <a:lnTo>
                    <a:pt x="145280" y="249376"/>
                  </a:lnTo>
                  <a:lnTo>
                    <a:pt x="156324" y="245795"/>
                  </a:lnTo>
                  <a:lnTo>
                    <a:pt x="168031" y="232862"/>
                  </a:lnTo>
                  <a:lnTo>
                    <a:pt x="171932" y="216234"/>
                  </a:lnTo>
                  <a:lnTo>
                    <a:pt x="171433" y="197909"/>
                  </a:lnTo>
                  <a:lnTo>
                    <a:pt x="169938" y="179882"/>
                  </a:lnTo>
                  <a:lnTo>
                    <a:pt x="162991" y="41147"/>
                  </a:lnTo>
                  <a:lnTo>
                    <a:pt x="147611" y="20582"/>
                  </a:lnTo>
                  <a:lnTo>
                    <a:pt x="109604" y="7015"/>
                  </a:lnTo>
                  <a:lnTo>
                    <a:pt x="57542" y="226"/>
                  </a:lnTo>
                  <a:lnTo>
                    <a:pt x="0" y="0"/>
                  </a:lnTo>
                </a:path>
              </a:pathLst>
            </a:custGeom>
            <a:ln w="34404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37073" y="3381801"/>
              <a:ext cx="122783" cy="22871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58422" y="2845887"/>
              <a:ext cx="169024" cy="181140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9240123" y="2159994"/>
            <a:ext cx="2052320" cy="2052320"/>
            <a:chOff x="9240123" y="2159994"/>
            <a:chExt cx="2052320" cy="2052320"/>
          </a:xfrm>
        </p:grpSpPr>
        <p:sp>
          <p:nvSpPr>
            <p:cNvPr id="26" name="object 26"/>
            <p:cNvSpPr/>
            <p:nvPr/>
          </p:nvSpPr>
          <p:spPr>
            <a:xfrm>
              <a:off x="9240123" y="2159994"/>
              <a:ext cx="2052320" cy="2052320"/>
            </a:xfrm>
            <a:custGeom>
              <a:avLst/>
              <a:gdLst/>
              <a:ahLst/>
              <a:cxnLst/>
              <a:rect l="l" t="t" r="r" b="b"/>
              <a:pathLst>
                <a:path w="2052320" h="2052320">
                  <a:moveTo>
                    <a:pt x="1025994" y="0"/>
                  </a:moveTo>
                  <a:lnTo>
                    <a:pt x="977696" y="1116"/>
                  </a:lnTo>
                  <a:lnTo>
                    <a:pt x="929971" y="4434"/>
                  </a:lnTo>
                  <a:lnTo>
                    <a:pt x="882871" y="9902"/>
                  </a:lnTo>
                  <a:lnTo>
                    <a:pt x="836445" y="17473"/>
                  </a:lnTo>
                  <a:lnTo>
                    <a:pt x="790741" y="27097"/>
                  </a:lnTo>
                  <a:lnTo>
                    <a:pt x="745809" y="38724"/>
                  </a:lnTo>
                  <a:lnTo>
                    <a:pt x="701698" y="52306"/>
                  </a:lnTo>
                  <a:lnTo>
                    <a:pt x="658457" y="67793"/>
                  </a:lnTo>
                  <a:lnTo>
                    <a:pt x="616137" y="85135"/>
                  </a:lnTo>
                  <a:lnTo>
                    <a:pt x="574785" y="104284"/>
                  </a:lnTo>
                  <a:lnTo>
                    <a:pt x="534451" y="125190"/>
                  </a:lnTo>
                  <a:lnTo>
                    <a:pt x="495185" y="147804"/>
                  </a:lnTo>
                  <a:lnTo>
                    <a:pt x="457035" y="172077"/>
                  </a:lnTo>
                  <a:lnTo>
                    <a:pt x="420052" y="197959"/>
                  </a:lnTo>
                  <a:lnTo>
                    <a:pt x="384284" y="225402"/>
                  </a:lnTo>
                  <a:lnTo>
                    <a:pt x="349780" y="254355"/>
                  </a:lnTo>
                  <a:lnTo>
                    <a:pt x="316591" y="284770"/>
                  </a:lnTo>
                  <a:lnTo>
                    <a:pt x="284764" y="316597"/>
                  </a:lnTo>
                  <a:lnTo>
                    <a:pt x="254350" y="349787"/>
                  </a:lnTo>
                  <a:lnTo>
                    <a:pt x="225397" y="384292"/>
                  </a:lnTo>
                  <a:lnTo>
                    <a:pt x="197955" y="420060"/>
                  </a:lnTo>
                  <a:lnTo>
                    <a:pt x="172073" y="457044"/>
                  </a:lnTo>
                  <a:lnTo>
                    <a:pt x="147801" y="495194"/>
                  </a:lnTo>
                  <a:lnTo>
                    <a:pt x="125187" y="534461"/>
                  </a:lnTo>
                  <a:lnTo>
                    <a:pt x="104282" y="574795"/>
                  </a:lnTo>
                  <a:lnTo>
                    <a:pt x="85133" y="616147"/>
                  </a:lnTo>
                  <a:lnTo>
                    <a:pt x="67791" y="658468"/>
                  </a:lnTo>
                  <a:lnTo>
                    <a:pt x="52305" y="701709"/>
                  </a:lnTo>
                  <a:lnTo>
                    <a:pt x="38723" y="745821"/>
                  </a:lnTo>
                  <a:lnTo>
                    <a:pt x="27096" y="790753"/>
                  </a:lnTo>
                  <a:lnTo>
                    <a:pt x="17473" y="836457"/>
                  </a:lnTo>
                  <a:lnTo>
                    <a:pt x="9902" y="882884"/>
                  </a:lnTo>
                  <a:lnTo>
                    <a:pt x="4434" y="929984"/>
                  </a:lnTo>
                  <a:lnTo>
                    <a:pt x="1116" y="977708"/>
                  </a:lnTo>
                  <a:lnTo>
                    <a:pt x="0" y="1026007"/>
                  </a:lnTo>
                  <a:lnTo>
                    <a:pt x="1116" y="1074305"/>
                  </a:lnTo>
                  <a:lnTo>
                    <a:pt x="4434" y="1122028"/>
                  </a:lnTo>
                  <a:lnTo>
                    <a:pt x="9902" y="1169127"/>
                  </a:lnTo>
                  <a:lnTo>
                    <a:pt x="17473" y="1215553"/>
                  </a:lnTo>
                  <a:lnTo>
                    <a:pt x="27096" y="1261257"/>
                  </a:lnTo>
                  <a:lnTo>
                    <a:pt x="38723" y="1306188"/>
                  </a:lnTo>
                  <a:lnTo>
                    <a:pt x="52305" y="1350299"/>
                  </a:lnTo>
                  <a:lnTo>
                    <a:pt x="67791" y="1393539"/>
                  </a:lnTo>
                  <a:lnTo>
                    <a:pt x="85133" y="1435860"/>
                  </a:lnTo>
                  <a:lnTo>
                    <a:pt x="104282" y="1477211"/>
                  </a:lnTo>
                  <a:lnTo>
                    <a:pt x="125187" y="1517545"/>
                  </a:lnTo>
                  <a:lnTo>
                    <a:pt x="147801" y="1556811"/>
                  </a:lnTo>
                  <a:lnTo>
                    <a:pt x="172073" y="1594961"/>
                  </a:lnTo>
                  <a:lnTo>
                    <a:pt x="197955" y="1631944"/>
                  </a:lnTo>
                  <a:lnTo>
                    <a:pt x="225397" y="1667712"/>
                  </a:lnTo>
                  <a:lnTo>
                    <a:pt x="254350" y="1702216"/>
                  </a:lnTo>
                  <a:lnTo>
                    <a:pt x="284764" y="1735406"/>
                  </a:lnTo>
                  <a:lnTo>
                    <a:pt x="316591" y="1767233"/>
                  </a:lnTo>
                  <a:lnTo>
                    <a:pt x="349780" y="1797648"/>
                  </a:lnTo>
                  <a:lnTo>
                    <a:pt x="384284" y="1826601"/>
                  </a:lnTo>
                  <a:lnTo>
                    <a:pt x="420052" y="1854043"/>
                  </a:lnTo>
                  <a:lnTo>
                    <a:pt x="457035" y="1879925"/>
                  </a:lnTo>
                  <a:lnTo>
                    <a:pt x="495185" y="1904198"/>
                  </a:lnTo>
                  <a:lnTo>
                    <a:pt x="534451" y="1926812"/>
                  </a:lnTo>
                  <a:lnTo>
                    <a:pt x="574785" y="1947718"/>
                  </a:lnTo>
                  <a:lnTo>
                    <a:pt x="616137" y="1966867"/>
                  </a:lnTo>
                  <a:lnTo>
                    <a:pt x="658457" y="1984209"/>
                  </a:lnTo>
                  <a:lnTo>
                    <a:pt x="701698" y="1999696"/>
                  </a:lnTo>
                  <a:lnTo>
                    <a:pt x="745809" y="2013277"/>
                  </a:lnTo>
                  <a:lnTo>
                    <a:pt x="790741" y="2024904"/>
                  </a:lnTo>
                  <a:lnTo>
                    <a:pt x="836445" y="2034528"/>
                  </a:lnTo>
                  <a:lnTo>
                    <a:pt x="882871" y="2042099"/>
                  </a:lnTo>
                  <a:lnTo>
                    <a:pt x="929971" y="2047568"/>
                  </a:lnTo>
                  <a:lnTo>
                    <a:pt x="977696" y="2050885"/>
                  </a:lnTo>
                  <a:lnTo>
                    <a:pt x="1025994" y="2052002"/>
                  </a:lnTo>
                  <a:lnTo>
                    <a:pt x="1074293" y="2050885"/>
                  </a:lnTo>
                  <a:lnTo>
                    <a:pt x="1122017" y="2047568"/>
                  </a:lnTo>
                  <a:lnTo>
                    <a:pt x="1169117" y="2042099"/>
                  </a:lnTo>
                  <a:lnTo>
                    <a:pt x="1215544" y="2034528"/>
                  </a:lnTo>
                  <a:lnTo>
                    <a:pt x="1261248" y="2024904"/>
                  </a:lnTo>
                  <a:lnTo>
                    <a:pt x="1306180" y="2013277"/>
                  </a:lnTo>
                  <a:lnTo>
                    <a:pt x="1350291" y="1999696"/>
                  </a:lnTo>
                  <a:lnTo>
                    <a:pt x="1393531" y="1984209"/>
                  </a:lnTo>
                  <a:lnTo>
                    <a:pt x="1435852" y="1966867"/>
                  </a:lnTo>
                  <a:lnTo>
                    <a:pt x="1477204" y="1947718"/>
                  </a:lnTo>
                  <a:lnTo>
                    <a:pt x="1517538" y="1926812"/>
                  </a:lnTo>
                  <a:lnTo>
                    <a:pt x="1556804" y="1904198"/>
                  </a:lnTo>
                  <a:lnTo>
                    <a:pt x="1594953" y="1879925"/>
                  </a:lnTo>
                  <a:lnTo>
                    <a:pt x="1631937" y="1854043"/>
                  </a:lnTo>
                  <a:lnTo>
                    <a:pt x="1667705" y="1826601"/>
                  </a:lnTo>
                  <a:lnTo>
                    <a:pt x="1702209" y="1797648"/>
                  </a:lnTo>
                  <a:lnTo>
                    <a:pt x="1735398" y="1767233"/>
                  </a:lnTo>
                  <a:lnTo>
                    <a:pt x="1767225" y="1735406"/>
                  </a:lnTo>
                  <a:lnTo>
                    <a:pt x="1797639" y="1702216"/>
                  </a:lnTo>
                  <a:lnTo>
                    <a:pt x="1826592" y="1667712"/>
                  </a:lnTo>
                  <a:lnTo>
                    <a:pt x="1854034" y="1631944"/>
                  </a:lnTo>
                  <a:lnTo>
                    <a:pt x="1879916" y="1594961"/>
                  </a:lnTo>
                  <a:lnTo>
                    <a:pt x="1904188" y="1556811"/>
                  </a:lnTo>
                  <a:lnTo>
                    <a:pt x="1926802" y="1517545"/>
                  </a:lnTo>
                  <a:lnTo>
                    <a:pt x="1947707" y="1477211"/>
                  </a:lnTo>
                  <a:lnTo>
                    <a:pt x="1966856" y="1435860"/>
                  </a:lnTo>
                  <a:lnTo>
                    <a:pt x="1984198" y="1393539"/>
                  </a:lnTo>
                  <a:lnTo>
                    <a:pt x="1999684" y="1350299"/>
                  </a:lnTo>
                  <a:lnTo>
                    <a:pt x="2013265" y="1306188"/>
                  </a:lnTo>
                  <a:lnTo>
                    <a:pt x="2024892" y="1261257"/>
                  </a:lnTo>
                  <a:lnTo>
                    <a:pt x="2034516" y="1215553"/>
                  </a:lnTo>
                  <a:lnTo>
                    <a:pt x="2042087" y="1169127"/>
                  </a:lnTo>
                  <a:lnTo>
                    <a:pt x="2047555" y="1122028"/>
                  </a:lnTo>
                  <a:lnTo>
                    <a:pt x="2050873" y="1074305"/>
                  </a:lnTo>
                  <a:lnTo>
                    <a:pt x="2051989" y="1026007"/>
                  </a:lnTo>
                  <a:lnTo>
                    <a:pt x="2050873" y="977708"/>
                  </a:lnTo>
                  <a:lnTo>
                    <a:pt x="2047555" y="929984"/>
                  </a:lnTo>
                  <a:lnTo>
                    <a:pt x="2042087" y="882884"/>
                  </a:lnTo>
                  <a:lnTo>
                    <a:pt x="2034516" y="836457"/>
                  </a:lnTo>
                  <a:lnTo>
                    <a:pt x="2024892" y="790753"/>
                  </a:lnTo>
                  <a:lnTo>
                    <a:pt x="2013265" y="745821"/>
                  </a:lnTo>
                  <a:lnTo>
                    <a:pt x="1999684" y="701709"/>
                  </a:lnTo>
                  <a:lnTo>
                    <a:pt x="1984198" y="658468"/>
                  </a:lnTo>
                  <a:lnTo>
                    <a:pt x="1966856" y="616147"/>
                  </a:lnTo>
                  <a:lnTo>
                    <a:pt x="1947707" y="574795"/>
                  </a:lnTo>
                  <a:lnTo>
                    <a:pt x="1926802" y="534461"/>
                  </a:lnTo>
                  <a:lnTo>
                    <a:pt x="1904188" y="495194"/>
                  </a:lnTo>
                  <a:lnTo>
                    <a:pt x="1879916" y="457044"/>
                  </a:lnTo>
                  <a:lnTo>
                    <a:pt x="1854034" y="420060"/>
                  </a:lnTo>
                  <a:lnTo>
                    <a:pt x="1826592" y="384292"/>
                  </a:lnTo>
                  <a:lnTo>
                    <a:pt x="1797639" y="349787"/>
                  </a:lnTo>
                  <a:lnTo>
                    <a:pt x="1767225" y="316597"/>
                  </a:lnTo>
                  <a:lnTo>
                    <a:pt x="1735398" y="284770"/>
                  </a:lnTo>
                  <a:lnTo>
                    <a:pt x="1702209" y="254355"/>
                  </a:lnTo>
                  <a:lnTo>
                    <a:pt x="1667705" y="225402"/>
                  </a:lnTo>
                  <a:lnTo>
                    <a:pt x="1631937" y="197959"/>
                  </a:lnTo>
                  <a:lnTo>
                    <a:pt x="1594953" y="172077"/>
                  </a:lnTo>
                  <a:lnTo>
                    <a:pt x="1556804" y="147804"/>
                  </a:lnTo>
                  <a:lnTo>
                    <a:pt x="1517538" y="125190"/>
                  </a:lnTo>
                  <a:lnTo>
                    <a:pt x="1477204" y="104284"/>
                  </a:lnTo>
                  <a:lnTo>
                    <a:pt x="1435852" y="85135"/>
                  </a:lnTo>
                  <a:lnTo>
                    <a:pt x="1393531" y="67793"/>
                  </a:lnTo>
                  <a:lnTo>
                    <a:pt x="1350291" y="52306"/>
                  </a:lnTo>
                  <a:lnTo>
                    <a:pt x="1306180" y="38724"/>
                  </a:lnTo>
                  <a:lnTo>
                    <a:pt x="1261248" y="27097"/>
                  </a:lnTo>
                  <a:lnTo>
                    <a:pt x="1215544" y="17473"/>
                  </a:lnTo>
                  <a:lnTo>
                    <a:pt x="1169117" y="9902"/>
                  </a:lnTo>
                  <a:lnTo>
                    <a:pt x="1122017" y="4434"/>
                  </a:lnTo>
                  <a:lnTo>
                    <a:pt x="1074293" y="1116"/>
                  </a:lnTo>
                  <a:lnTo>
                    <a:pt x="10259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815409" y="2777825"/>
              <a:ext cx="901700" cy="586740"/>
            </a:xfrm>
            <a:custGeom>
              <a:avLst/>
              <a:gdLst/>
              <a:ahLst/>
              <a:cxnLst/>
              <a:rect l="l" t="t" r="r" b="b"/>
              <a:pathLst>
                <a:path w="901700" h="586739">
                  <a:moveTo>
                    <a:pt x="788431" y="473805"/>
                  </a:moveTo>
                  <a:lnTo>
                    <a:pt x="846076" y="416248"/>
                  </a:lnTo>
                  <a:lnTo>
                    <a:pt x="876603" y="377573"/>
                  </a:lnTo>
                  <a:lnTo>
                    <a:pt x="894590" y="336602"/>
                  </a:lnTo>
                  <a:lnTo>
                    <a:pt x="901412" y="294307"/>
                  </a:lnTo>
                  <a:lnTo>
                    <a:pt x="898448" y="251658"/>
                  </a:lnTo>
                  <a:lnTo>
                    <a:pt x="887074" y="209627"/>
                  </a:lnTo>
                  <a:lnTo>
                    <a:pt x="868668" y="169184"/>
                  </a:lnTo>
                  <a:lnTo>
                    <a:pt x="844607" y="131299"/>
                  </a:lnTo>
                  <a:lnTo>
                    <a:pt x="816269" y="96945"/>
                  </a:lnTo>
                  <a:lnTo>
                    <a:pt x="774218" y="57640"/>
                  </a:lnTo>
                  <a:lnTo>
                    <a:pt x="728538" y="26498"/>
                  </a:lnTo>
                  <a:lnTo>
                    <a:pt x="663799" y="4802"/>
                  </a:lnTo>
                  <a:lnTo>
                    <a:pt x="618819" y="0"/>
                  </a:lnTo>
                  <a:lnTo>
                    <a:pt x="570281" y="3858"/>
                  </a:lnTo>
                  <a:lnTo>
                    <a:pt x="521822" y="19852"/>
                  </a:lnTo>
                  <a:lnTo>
                    <a:pt x="477078" y="51454"/>
                  </a:lnTo>
                  <a:lnTo>
                    <a:pt x="304078" y="223602"/>
                  </a:lnTo>
                  <a:lnTo>
                    <a:pt x="294027" y="250484"/>
                  </a:lnTo>
                  <a:lnTo>
                    <a:pt x="312770" y="272098"/>
                  </a:lnTo>
                  <a:lnTo>
                    <a:pt x="349617" y="283535"/>
                  </a:lnTo>
                  <a:lnTo>
                    <a:pt x="393878" y="279889"/>
                  </a:lnTo>
                  <a:lnTo>
                    <a:pt x="434863" y="256254"/>
                  </a:lnTo>
                  <a:lnTo>
                    <a:pt x="478436" y="213302"/>
                  </a:lnTo>
                  <a:lnTo>
                    <a:pt x="507053" y="197934"/>
                  </a:lnTo>
                  <a:lnTo>
                    <a:pt x="537750" y="197535"/>
                  </a:lnTo>
                  <a:lnTo>
                    <a:pt x="570590" y="205597"/>
                  </a:lnTo>
                  <a:lnTo>
                    <a:pt x="605630" y="215616"/>
                  </a:lnTo>
                  <a:lnTo>
                    <a:pt x="642933" y="221085"/>
                  </a:lnTo>
                  <a:lnTo>
                    <a:pt x="682557" y="215497"/>
                  </a:lnTo>
                  <a:lnTo>
                    <a:pt x="724562" y="192347"/>
                  </a:lnTo>
                </a:path>
                <a:path w="901700" h="586739">
                  <a:moveTo>
                    <a:pt x="115051" y="446576"/>
                  </a:moveTo>
                  <a:lnTo>
                    <a:pt x="57495" y="389108"/>
                  </a:lnTo>
                  <a:lnTo>
                    <a:pt x="32571" y="359431"/>
                  </a:lnTo>
                  <a:lnTo>
                    <a:pt x="4320" y="295866"/>
                  </a:lnTo>
                  <a:lnTo>
                    <a:pt x="0" y="262960"/>
                  </a:lnTo>
                  <a:lnTo>
                    <a:pt x="1555" y="229962"/>
                  </a:lnTo>
                  <a:lnTo>
                    <a:pt x="20308" y="165656"/>
                  </a:lnTo>
                  <a:lnTo>
                    <a:pt x="56610" y="106879"/>
                  </a:lnTo>
                  <a:lnTo>
                    <a:pt x="106491" y="57566"/>
                  </a:lnTo>
                  <a:lnTo>
                    <a:pt x="165982" y="21651"/>
                  </a:lnTo>
                  <a:lnTo>
                    <a:pt x="231113" y="3067"/>
                  </a:lnTo>
                  <a:lnTo>
                    <a:pt x="264554" y="1504"/>
                  </a:lnTo>
                  <a:lnTo>
                    <a:pt x="297916" y="5749"/>
                  </a:lnTo>
                  <a:lnTo>
                    <a:pt x="330704" y="16293"/>
                  </a:lnTo>
                  <a:lnTo>
                    <a:pt x="362421" y="33629"/>
                  </a:lnTo>
                  <a:lnTo>
                    <a:pt x="392572" y="58248"/>
                  </a:lnTo>
                  <a:lnTo>
                    <a:pt x="431358" y="96843"/>
                  </a:lnTo>
                </a:path>
                <a:path w="901700" h="586739">
                  <a:moveTo>
                    <a:pt x="570511" y="255009"/>
                  </a:moveTo>
                  <a:lnTo>
                    <a:pt x="793269" y="488524"/>
                  </a:lnTo>
                  <a:lnTo>
                    <a:pt x="807974" y="520747"/>
                  </a:lnTo>
                  <a:lnTo>
                    <a:pt x="801422" y="553995"/>
                  </a:lnTo>
                  <a:lnTo>
                    <a:pt x="779478" y="578957"/>
                  </a:lnTo>
                  <a:lnTo>
                    <a:pt x="748009" y="586319"/>
                  </a:lnTo>
                  <a:lnTo>
                    <a:pt x="712878" y="566769"/>
                  </a:lnTo>
                  <a:lnTo>
                    <a:pt x="608459" y="459111"/>
                  </a:lnTo>
                </a:path>
              </a:pathLst>
            </a:custGeom>
            <a:ln w="37769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279114" y="3209961"/>
              <a:ext cx="286488" cy="321905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878007" y="3142599"/>
              <a:ext cx="229600" cy="229642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9983308" y="3197786"/>
              <a:ext cx="239395" cy="239395"/>
            </a:xfrm>
            <a:custGeom>
              <a:avLst/>
              <a:gdLst/>
              <a:ahLst/>
              <a:cxnLst/>
              <a:rect l="l" t="t" r="r" b="b"/>
              <a:pathLst>
                <a:path w="239395" h="239395">
                  <a:moveTo>
                    <a:pt x="217247" y="15538"/>
                  </a:moveTo>
                  <a:lnTo>
                    <a:pt x="223369" y="21659"/>
                  </a:lnTo>
                  <a:lnTo>
                    <a:pt x="235017" y="39275"/>
                  </a:lnTo>
                  <a:lnTo>
                    <a:pt x="238885" y="59369"/>
                  </a:lnTo>
                  <a:lnTo>
                    <a:pt x="234995" y="79449"/>
                  </a:lnTo>
                  <a:lnTo>
                    <a:pt x="223369" y="97021"/>
                  </a:lnTo>
                  <a:lnTo>
                    <a:pt x="96991" y="223399"/>
                  </a:lnTo>
                  <a:lnTo>
                    <a:pt x="79412" y="235015"/>
                  </a:lnTo>
                  <a:lnTo>
                    <a:pt x="59321" y="238887"/>
                  </a:lnTo>
                  <a:lnTo>
                    <a:pt x="39228" y="235015"/>
                  </a:lnTo>
                  <a:lnTo>
                    <a:pt x="21642" y="223399"/>
                  </a:lnTo>
                  <a:lnTo>
                    <a:pt x="15520" y="217265"/>
                  </a:lnTo>
                  <a:lnTo>
                    <a:pt x="3889" y="199694"/>
                  </a:lnTo>
                  <a:lnTo>
                    <a:pt x="0" y="179619"/>
                  </a:lnTo>
                  <a:lnTo>
                    <a:pt x="3871" y="159529"/>
                  </a:lnTo>
                  <a:lnTo>
                    <a:pt x="15520" y="141916"/>
                  </a:lnTo>
                  <a:lnTo>
                    <a:pt x="141885" y="15551"/>
                  </a:lnTo>
                  <a:lnTo>
                    <a:pt x="159490" y="3890"/>
                  </a:lnTo>
                  <a:lnTo>
                    <a:pt x="179566" y="0"/>
                  </a:lnTo>
                  <a:lnTo>
                    <a:pt x="199643" y="3881"/>
                  </a:lnTo>
                  <a:lnTo>
                    <a:pt x="217247" y="15538"/>
                  </a:lnTo>
                  <a:close/>
                </a:path>
              </a:pathLst>
            </a:custGeom>
            <a:ln w="37769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055790" y="3296979"/>
              <a:ext cx="292627" cy="316139"/>
            </a:xfrm>
            <a:prstGeom prst="rect">
              <a:avLst/>
            </a:prstGeom>
          </p:spPr>
        </p:pic>
      </p:grpSp>
      <p:sp>
        <p:nvSpPr>
          <p:cNvPr id="32" name="object 32"/>
          <p:cNvSpPr txBox="1"/>
          <p:nvPr/>
        </p:nvSpPr>
        <p:spPr>
          <a:xfrm>
            <a:off x="1257942" y="4364949"/>
            <a:ext cx="1418590" cy="55118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9209" marR="5080" indent="-17145">
              <a:lnSpc>
                <a:spcPct val="102899"/>
              </a:lnSpc>
              <a:spcBef>
                <a:spcPts val="40"/>
              </a:spcBef>
            </a:pP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Over</a:t>
            </a:r>
            <a:r>
              <a:rPr sz="1700" b="1" spc="-3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70</a:t>
            </a:r>
            <a:r>
              <a:rPr sz="1700" b="1" spc="-3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spc="-25" dirty="0">
                <a:solidFill>
                  <a:srgbClr val="FFFFFF"/>
                </a:solidFill>
                <a:latin typeface="Midpoint Pro"/>
                <a:cs typeface="Midpoint Pro"/>
              </a:rPr>
              <a:t>years </a:t>
            </a: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of</a:t>
            </a:r>
            <a:r>
              <a:rPr sz="17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Midpoint Pro"/>
                <a:cs typeface="Midpoint Pro"/>
              </a:rPr>
              <a:t>experience</a:t>
            </a:r>
            <a:endParaRPr sz="1700">
              <a:latin typeface="Midpoint Pro"/>
              <a:cs typeface="Midpoint Pro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582753" y="4331916"/>
            <a:ext cx="2268855" cy="610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1605" marR="5080" indent="-129539">
              <a:lnSpc>
                <a:spcPct val="112799"/>
              </a:lnSpc>
              <a:spcBef>
                <a:spcPts val="95"/>
              </a:spcBef>
            </a:pP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professional</a:t>
            </a:r>
            <a:r>
              <a:rPr sz="1700" b="1" spc="-5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Midpoint Pro"/>
                <a:cs typeface="Midpoint Pro"/>
              </a:rPr>
              <a:t>expertise </a:t>
            </a: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&amp;</a:t>
            </a:r>
            <a:r>
              <a:rPr sz="1700" b="1" spc="-2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suitable</a:t>
            </a:r>
            <a:r>
              <a:rPr sz="17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Midpoint Pro"/>
                <a:cs typeface="Midpoint Pro"/>
              </a:rPr>
              <a:t>solutions</a:t>
            </a:r>
            <a:endParaRPr sz="1700">
              <a:latin typeface="Midpoint Pro"/>
              <a:cs typeface="Midpoint Pro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436304" y="4331916"/>
            <a:ext cx="2115820" cy="9023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471805">
              <a:lnSpc>
                <a:spcPct val="112799"/>
              </a:lnSpc>
              <a:spcBef>
                <a:spcPts val="95"/>
              </a:spcBef>
            </a:pPr>
            <a:r>
              <a:rPr sz="1700" b="1" spc="-10" dirty="0">
                <a:solidFill>
                  <a:srgbClr val="FFFFFF"/>
                </a:solidFill>
                <a:latin typeface="Midpoint Pro"/>
                <a:cs typeface="Midpoint Pro"/>
              </a:rPr>
              <a:t>committed, creative</a:t>
            </a:r>
            <a:r>
              <a:rPr sz="1700" b="1" spc="-2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&amp;</a:t>
            </a:r>
            <a:r>
              <a:rPr sz="17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spc="-20" dirty="0">
                <a:solidFill>
                  <a:srgbClr val="FFFFFF"/>
                </a:solidFill>
                <a:latin typeface="Midpoint Pro"/>
                <a:cs typeface="Midpoint Pro"/>
              </a:rPr>
              <a:t>motivated</a:t>
            </a:r>
            <a:endParaRPr sz="1700">
              <a:latin typeface="Midpoint Pro"/>
              <a:cs typeface="Midpoint Pro"/>
            </a:endParaRPr>
          </a:p>
          <a:p>
            <a:pPr marL="517525">
              <a:lnSpc>
                <a:spcPct val="100000"/>
              </a:lnSpc>
              <a:spcBef>
                <a:spcPts val="265"/>
              </a:spcBef>
            </a:pPr>
            <a:r>
              <a:rPr sz="1700" b="1" spc="-10" dirty="0">
                <a:solidFill>
                  <a:srgbClr val="FFFFFF"/>
                </a:solidFill>
                <a:latin typeface="Midpoint Pro"/>
                <a:cs typeface="Midpoint Pro"/>
              </a:rPr>
              <a:t>employees</a:t>
            </a:r>
            <a:endParaRPr sz="1700">
              <a:latin typeface="Midpoint Pro"/>
              <a:cs typeface="Midpoint Pro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719711" y="4331916"/>
            <a:ext cx="1093470" cy="610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3035" marR="5080" indent="-140970">
              <a:lnSpc>
                <a:spcPct val="112799"/>
              </a:lnSpc>
              <a:spcBef>
                <a:spcPts val="95"/>
              </a:spcBef>
            </a:pPr>
            <a:r>
              <a:rPr sz="1700" b="1" spc="-10" dirty="0">
                <a:solidFill>
                  <a:srgbClr val="FFFFFF"/>
                </a:solidFill>
                <a:latin typeface="Midpoint Pro"/>
                <a:cs typeface="Midpoint Pro"/>
              </a:rPr>
              <a:t>customers </a:t>
            </a: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trust</a:t>
            </a:r>
            <a:r>
              <a:rPr sz="1700" b="1" spc="-25" dirty="0">
                <a:solidFill>
                  <a:srgbClr val="FFFFFF"/>
                </a:solidFill>
                <a:latin typeface="Midpoint Pro"/>
                <a:cs typeface="Midpoint Pro"/>
              </a:rPr>
              <a:t> us</a:t>
            </a:r>
            <a:endParaRPr sz="1700">
              <a:latin typeface="Midpoint Pro"/>
              <a:cs typeface="Midpoint Pro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0" y="1193766"/>
            <a:ext cx="342265" cy="155575"/>
          </a:xfrm>
          <a:custGeom>
            <a:avLst/>
            <a:gdLst/>
            <a:ahLst/>
            <a:cxnLst/>
            <a:rect l="l" t="t" r="r" b="b"/>
            <a:pathLst>
              <a:path w="342265" h="155575">
                <a:moveTo>
                  <a:pt x="303335" y="0"/>
                </a:moveTo>
                <a:lnTo>
                  <a:pt x="0" y="0"/>
                </a:lnTo>
                <a:lnTo>
                  <a:pt x="0" y="155321"/>
                </a:lnTo>
                <a:lnTo>
                  <a:pt x="303335" y="155321"/>
                </a:lnTo>
                <a:lnTo>
                  <a:pt x="325810" y="154713"/>
                </a:lnTo>
                <a:lnTo>
                  <a:pt x="337351" y="150464"/>
                </a:lnTo>
                <a:lnTo>
                  <a:pt x="341602" y="138931"/>
                </a:lnTo>
                <a:lnTo>
                  <a:pt x="342210" y="116471"/>
                </a:lnTo>
                <a:lnTo>
                  <a:pt x="342210" y="38874"/>
                </a:lnTo>
                <a:lnTo>
                  <a:pt x="341602" y="16400"/>
                </a:lnTo>
                <a:lnTo>
                  <a:pt x="337351" y="4859"/>
                </a:lnTo>
                <a:lnTo>
                  <a:pt x="325810" y="607"/>
                </a:lnTo>
                <a:lnTo>
                  <a:pt x="3033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0" y="889383"/>
            <a:ext cx="720090" cy="155575"/>
          </a:xfrm>
          <a:custGeom>
            <a:avLst/>
            <a:gdLst/>
            <a:ahLst/>
            <a:cxnLst/>
            <a:rect l="l" t="t" r="r" b="b"/>
            <a:pathLst>
              <a:path w="720090" h="155575">
                <a:moveTo>
                  <a:pt x="681123" y="0"/>
                </a:moveTo>
                <a:lnTo>
                  <a:pt x="0" y="0"/>
                </a:lnTo>
                <a:lnTo>
                  <a:pt x="0" y="155321"/>
                </a:lnTo>
                <a:lnTo>
                  <a:pt x="681123" y="155321"/>
                </a:lnTo>
                <a:lnTo>
                  <a:pt x="703598" y="154713"/>
                </a:lnTo>
                <a:lnTo>
                  <a:pt x="715139" y="150461"/>
                </a:lnTo>
                <a:lnTo>
                  <a:pt x="719391" y="138920"/>
                </a:lnTo>
                <a:lnTo>
                  <a:pt x="719998" y="116446"/>
                </a:lnTo>
                <a:lnTo>
                  <a:pt x="719998" y="38874"/>
                </a:lnTo>
                <a:lnTo>
                  <a:pt x="719391" y="16400"/>
                </a:lnTo>
                <a:lnTo>
                  <a:pt x="715139" y="4859"/>
                </a:lnTo>
                <a:lnTo>
                  <a:pt x="703598" y="607"/>
                </a:lnTo>
                <a:lnTo>
                  <a:pt x="6811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0" y="585000"/>
            <a:ext cx="510540" cy="155575"/>
          </a:xfrm>
          <a:custGeom>
            <a:avLst/>
            <a:gdLst/>
            <a:ahLst/>
            <a:cxnLst/>
            <a:rect l="l" t="t" r="r" b="b"/>
            <a:pathLst>
              <a:path w="510540" h="155575">
                <a:moveTo>
                  <a:pt x="471276" y="0"/>
                </a:moveTo>
                <a:lnTo>
                  <a:pt x="0" y="0"/>
                </a:lnTo>
                <a:lnTo>
                  <a:pt x="0" y="155333"/>
                </a:lnTo>
                <a:lnTo>
                  <a:pt x="471276" y="155333"/>
                </a:lnTo>
                <a:lnTo>
                  <a:pt x="493751" y="154726"/>
                </a:lnTo>
                <a:lnTo>
                  <a:pt x="505292" y="150472"/>
                </a:lnTo>
                <a:lnTo>
                  <a:pt x="509543" y="138928"/>
                </a:lnTo>
                <a:lnTo>
                  <a:pt x="510151" y="116446"/>
                </a:lnTo>
                <a:lnTo>
                  <a:pt x="510151" y="38874"/>
                </a:lnTo>
                <a:lnTo>
                  <a:pt x="509543" y="16400"/>
                </a:lnTo>
                <a:lnTo>
                  <a:pt x="505292" y="4859"/>
                </a:lnTo>
                <a:lnTo>
                  <a:pt x="493751" y="607"/>
                </a:lnTo>
                <a:lnTo>
                  <a:pt x="4712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635" cy="6858000"/>
          </a:xfrm>
          <a:custGeom>
            <a:avLst/>
            <a:gdLst/>
            <a:ahLst/>
            <a:cxnLst/>
            <a:rect l="l" t="t" r="r" b="b"/>
            <a:pathLst>
              <a:path w="12192635" h="6858000">
                <a:moveTo>
                  <a:pt x="12192114" y="0"/>
                </a:moveTo>
                <a:lnTo>
                  <a:pt x="0" y="0"/>
                </a:lnTo>
                <a:lnTo>
                  <a:pt x="0" y="6858000"/>
                </a:lnTo>
                <a:lnTo>
                  <a:pt x="12192114" y="6858000"/>
                </a:lnTo>
                <a:lnTo>
                  <a:pt x="1219211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FFFFFF"/>
                </a:solidFill>
              </a:rPr>
              <a:t>WHY</a:t>
            </a:r>
            <a:r>
              <a:rPr spc="-10" dirty="0">
                <a:solidFill>
                  <a:srgbClr val="FFFFFF"/>
                </a:solidFill>
              </a:rPr>
              <a:t> </a:t>
            </a:r>
            <a:r>
              <a:rPr spc="-35" dirty="0">
                <a:solidFill>
                  <a:srgbClr val="FFFFFF"/>
                </a:solidFill>
              </a:rPr>
              <a:t>REGUPOL?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922685" y="2159994"/>
            <a:ext cx="2052320" cy="2052320"/>
            <a:chOff x="922685" y="2159994"/>
            <a:chExt cx="2052320" cy="2052320"/>
          </a:xfrm>
        </p:grpSpPr>
        <p:sp>
          <p:nvSpPr>
            <p:cNvPr id="5" name="object 5"/>
            <p:cNvSpPr/>
            <p:nvPr/>
          </p:nvSpPr>
          <p:spPr>
            <a:xfrm>
              <a:off x="922685" y="2159994"/>
              <a:ext cx="2052320" cy="2052320"/>
            </a:xfrm>
            <a:custGeom>
              <a:avLst/>
              <a:gdLst/>
              <a:ahLst/>
              <a:cxnLst/>
              <a:rect l="l" t="t" r="r" b="b"/>
              <a:pathLst>
                <a:path w="2052320" h="2052320">
                  <a:moveTo>
                    <a:pt x="1025994" y="0"/>
                  </a:moveTo>
                  <a:lnTo>
                    <a:pt x="977696" y="1116"/>
                  </a:lnTo>
                  <a:lnTo>
                    <a:pt x="929971" y="4434"/>
                  </a:lnTo>
                  <a:lnTo>
                    <a:pt x="882871" y="9902"/>
                  </a:lnTo>
                  <a:lnTo>
                    <a:pt x="836445" y="17473"/>
                  </a:lnTo>
                  <a:lnTo>
                    <a:pt x="790741" y="27097"/>
                  </a:lnTo>
                  <a:lnTo>
                    <a:pt x="745809" y="38724"/>
                  </a:lnTo>
                  <a:lnTo>
                    <a:pt x="701698" y="52306"/>
                  </a:lnTo>
                  <a:lnTo>
                    <a:pt x="658457" y="67793"/>
                  </a:lnTo>
                  <a:lnTo>
                    <a:pt x="616137" y="85135"/>
                  </a:lnTo>
                  <a:lnTo>
                    <a:pt x="574785" y="104284"/>
                  </a:lnTo>
                  <a:lnTo>
                    <a:pt x="534451" y="125190"/>
                  </a:lnTo>
                  <a:lnTo>
                    <a:pt x="495185" y="147804"/>
                  </a:lnTo>
                  <a:lnTo>
                    <a:pt x="457035" y="172077"/>
                  </a:lnTo>
                  <a:lnTo>
                    <a:pt x="420052" y="197959"/>
                  </a:lnTo>
                  <a:lnTo>
                    <a:pt x="384284" y="225402"/>
                  </a:lnTo>
                  <a:lnTo>
                    <a:pt x="349780" y="254355"/>
                  </a:lnTo>
                  <a:lnTo>
                    <a:pt x="316591" y="284770"/>
                  </a:lnTo>
                  <a:lnTo>
                    <a:pt x="284764" y="316597"/>
                  </a:lnTo>
                  <a:lnTo>
                    <a:pt x="254350" y="349787"/>
                  </a:lnTo>
                  <a:lnTo>
                    <a:pt x="225397" y="384292"/>
                  </a:lnTo>
                  <a:lnTo>
                    <a:pt x="197955" y="420060"/>
                  </a:lnTo>
                  <a:lnTo>
                    <a:pt x="172073" y="457044"/>
                  </a:lnTo>
                  <a:lnTo>
                    <a:pt x="147801" y="495194"/>
                  </a:lnTo>
                  <a:lnTo>
                    <a:pt x="125187" y="534461"/>
                  </a:lnTo>
                  <a:lnTo>
                    <a:pt x="104282" y="574795"/>
                  </a:lnTo>
                  <a:lnTo>
                    <a:pt x="85133" y="616147"/>
                  </a:lnTo>
                  <a:lnTo>
                    <a:pt x="67791" y="658468"/>
                  </a:lnTo>
                  <a:lnTo>
                    <a:pt x="52305" y="701709"/>
                  </a:lnTo>
                  <a:lnTo>
                    <a:pt x="38723" y="745821"/>
                  </a:lnTo>
                  <a:lnTo>
                    <a:pt x="27096" y="790753"/>
                  </a:lnTo>
                  <a:lnTo>
                    <a:pt x="17473" y="836457"/>
                  </a:lnTo>
                  <a:lnTo>
                    <a:pt x="9902" y="882884"/>
                  </a:lnTo>
                  <a:lnTo>
                    <a:pt x="4434" y="929984"/>
                  </a:lnTo>
                  <a:lnTo>
                    <a:pt x="1116" y="977708"/>
                  </a:lnTo>
                  <a:lnTo>
                    <a:pt x="0" y="1026007"/>
                  </a:lnTo>
                  <a:lnTo>
                    <a:pt x="1116" y="1074305"/>
                  </a:lnTo>
                  <a:lnTo>
                    <a:pt x="4434" y="1122028"/>
                  </a:lnTo>
                  <a:lnTo>
                    <a:pt x="9902" y="1169127"/>
                  </a:lnTo>
                  <a:lnTo>
                    <a:pt x="17473" y="1215553"/>
                  </a:lnTo>
                  <a:lnTo>
                    <a:pt x="27096" y="1261257"/>
                  </a:lnTo>
                  <a:lnTo>
                    <a:pt x="38723" y="1306188"/>
                  </a:lnTo>
                  <a:lnTo>
                    <a:pt x="52305" y="1350299"/>
                  </a:lnTo>
                  <a:lnTo>
                    <a:pt x="67791" y="1393539"/>
                  </a:lnTo>
                  <a:lnTo>
                    <a:pt x="85133" y="1435860"/>
                  </a:lnTo>
                  <a:lnTo>
                    <a:pt x="104282" y="1477211"/>
                  </a:lnTo>
                  <a:lnTo>
                    <a:pt x="125187" y="1517545"/>
                  </a:lnTo>
                  <a:lnTo>
                    <a:pt x="147801" y="1556811"/>
                  </a:lnTo>
                  <a:lnTo>
                    <a:pt x="172073" y="1594961"/>
                  </a:lnTo>
                  <a:lnTo>
                    <a:pt x="197955" y="1631944"/>
                  </a:lnTo>
                  <a:lnTo>
                    <a:pt x="225397" y="1667712"/>
                  </a:lnTo>
                  <a:lnTo>
                    <a:pt x="254350" y="1702216"/>
                  </a:lnTo>
                  <a:lnTo>
                    <a:pt x="284764" y="1735406"/>
                  </a:lnTo>
                  <a:lnTo>
                    <a:pt x="316591" y="1767233"/>
                  </a:lnTo>
                  <a:lnTo>
                    <a:pt x="349780" y="1797648"/>
                  </a:lnTo>
                  <a:lnTo>
                    <a:pt x="384284" y="1826601"/>
                  </a:lnTo>
                  <a:lnTo>
                    <a:pt x="420052" y="1854043"/>
                  </a:lnTo>
                  <a:lnTo>
                    <a:pt x="457035" y="1879925"/>
                  </a:lnTo>
                  <a:lnTo>
                    <a:pt x="495185" y="1904198"/>
                  </a:lnTo>
                  <a:lnTo>
                    <a:pt x="534451" y="1926812"/>
                  </a:lnTo>
                  <a:lnTo>
                    <a:pt x="574785" y="1947718"/>
                  </a:lnTo>
                  <a:lnTo>
                    <a:pt x="616137" y="1966867"/>
                  </a:lnTo>
                  <a:lnTo>
                    <a:pt x="658457" y="1984209"/>
                  </a:lnTo>
                  <a:lnTo>
                    <a:pt x="701698" y="1999696"/>
                  </a:lnTo>
                  <a:lnTo>
                    <a:pt x="745809" y="2013277"/>
                  </a:lnTo>
                  <a:lnTo>
                    <a:pt x="790741" y="2024904"/>
                  </a:lnTo>
                  <a:lnTo>
                    <a:pt x="836445" y="2034528"/>
                  </a:lnTo>
                  <a:lnTo>
                    <a:pt x="882871" y="2042099"/>
                  </a:lnTo>
                  <a:lnTo>
                    <a:pt x="929971" y="2047568"/>
                  </a:lnTo>
                  <a:lnTo>
                    <a:pt x="977696" y="2050885"/>
                  </a:lnTo>
                  <a:lnTo>
                    <a:pt x="1025994" y="2052002"/>
                  </a:lnTo>
                  <a:lnTo>
                    <a:pt x="1074293" y="2050885"/>
                  </a:lnTo>
                  <a:lnTo>
                    <a:pt x="1122017" y="2047568"/>
                  </a:lnTo>
                  <a:lnTo>
                    <a:pt x="1169117" y="2042099"/>
                  </a:lnTo>
                  <a:lnTo>
                    <a:pt x="1215544" y="2034528"/>
                  </a:lnTo>
                  <a:lnTo>
                    <a:pt x="1261248" y="2024904"/>
                  </a:lnTo>
                  <a:lnTo>
                    <a:pt x="1306180" y="2013277"/>
                  </a:lnTo>
                  <a:lnTo>
                    <a:pt x="1350291" y="1999696"/>
                  </a:lnTo>
                  <a:lnTo>
                    <a:pt x="1393531" y="1984209"/>
                  </a:lnTo>
                  <a:lnTo>
                    <a:pt x="1435852" y="1966867"/>
                  </a:lnTo>
                  <a:lnTo>
                    <a:pt x="1477204" y="1947718"/>
                  </a:lnTo>
                  <a:lnTo>
                    <a:pt x="1517538" y="1926812"/>
                  </a:lnTo>
                  <a:lnTo>
                    <a:pt x="1556804" y="1904198"/>
                  </a:lnTo>
                  <a:lnTo>
                    <a:pt x="1594953" y="1879925"/>
                  </a:lnTo>
                  <a:lnTo>
                    <a:pt x="1631937" y="1854043"/>
                  </a:lnTo>
                  <a:lnTo>
                    <a:pt x="1667705" y="1826601"/>
                  </a:lnTo>
                  <a:lnTo>
                    <a:pt x="1702209" y="1797648"/>
                  </a:lnTo>
                  <a:lnTo>
                    <a:pt x="1735398" y="1767233"/>
                  </a:lnTo>
                  <a:lnTo>
                    <a:pt x="1767225" y="1735406"/>
                  </a:lnTo>
                  <a:lnTo>
                    <a:pt x="1797639" y="1702216"/>
                  </a:lnTo>
                  <a:lnTo>
                    <a:pt x="1826592" y="1667712"/>
                  </a:lnTo>
                  <a:lnTo>
                    <a:pt x="1854034" y="1631944"/>
                  </a:lnTo>
                  <a:lnTo>
                    <a:pt x="1879916" y="1594961"/>
                  </a:lnTo>
                  <a:lnTo>
                    <a:pt x="1904188" y="1556811"/>
                  </a:lnTo>
                  <a:lnTo>
                    <a:pt x="1926802" y="1517545"/>
                  </a:lnTo>
                  <a:lnTo>
                    <a:pt x="1947707" y="1477211"/>
                  </a:lnTo>
                  <a:lnTo>
                    <a:pt x="1966856" y="1435860"/>
                  </a:lnTo>
                  <a:lnTo>
                    <a:pt x="1984198" y="1393539"/>
                  </a:lnTo>
                  <a:lnTo>
                    <a:pt x="1999684" y="1350299"/>
                  </a:lnTo>
                  <a:lnTo>
                    <a:pt x="2013265" y="1306188"/>
                  </a:lnTo>
                  <a:lnTo>
                    <a:pt x="2024892" y="1261257"/>
                  </a:lnTo>
                  <a:lnTo>
                    <a:pt x="2034516" y="1215553"/>
                  </a:lnTo>
                  <a:lnTo>
                    <a:pt x="2042087" y="1169127"/>
                  </a:lnTo>
                  <a:lnTo>
                    <a:pt x="2047555" y="1122028"/>
                  </a:lnTo>
                  <a:lnTo>
                    <a:pt x="2050873" y="1074305"/>
                  </a:lnTo>
                  <a:lnTo>
                    <a:pt x="2051989" y="1026007"/>
                  </a:lnTo>
                  <a:lnTo>
                    <a:pt x="2050873" y="977708"/>
                  </a:lnTo>
                  <a:lnTo>
                    <a:pt x="2047555" y="929984"/>
                  </a:lnTo>
                  <a:lnTo>
                    <a:pt x="2042087" y="882884"/>
                  </a:lnTo>
                  <a:lnTo>
                    <a:pt x="2034516" y="836457"/>
                  </a:lnTo>
                  <a:lnTo>
                    <a:pt x="2024892" y="790753"/>
                  </a:lnTo>
                  <a:lnTo>
                    <a:pt x="2013265" y="745821"/>
                  </a:lnTo>
                  <a:lnTo>
                    <a:pt x="1999684" y="701709"/>
                  </a:lnTo>
                  <a:lnTo>
                    <a:pt x="1984198" y="658468"/>
                  </a:lnTo>
                  <a:lnTo>
                    <a:pt x="1966856" y="616147"/>
                  </a:lnTo>
                  <a:lnTo>
                    <a:pt x="1947707" y="574795"/>
                  </a:lnTo>
                  <a:lnTo>
                    <a:pt x="1926802" y="534461"/>
                  </a:lnTo>
                  <a:lnTo>
                    <a:pt x="1904188" y="495194"/>
                  </a:lnTo>
                  <a:lnTo>
                    <a:pt x="1879916" y="457044"/>
                  </a:lnTo>
                  <a:lnTo>
                    <a:pt x="1854034" y="420060"/>
                  </a:lnTo>
                  <a:lnTo>
                    <a:pt x="1826592" y="384292"/>
                  </a:lnTo>
                  <a:lnTo>
                    <a:pt x="1797639" y="349787"/>
                  </a:lnTo>
                  <a:lnTo>
                    <a:pt x="1767225" y="316597"/>
                  </a:lnTo>
                  <a:lnTo>
                    <a:pt x="1735398" y="284770"/>
                  </a:lnTo>
                  <a:lnTo>
                    <a:pt x="1702209" y="254355"/>
                  </a:lnTo>
                  <a:lnTo>
                    <a:pt x="1667705" y="225402"/>
                  </a:lnTo>
                  <a:lnTo>
                    <a:pt x="1631937" y="197959"/>
                  </a:lnTo>
                  <a:lnTo>
                    <a:pt x="1594953" y="172077"/>
                  </a:lnTo>
                  <a:lnTo>
                    <a:pt x="1556804" y="147804"/>
                  </a:lnTo>
                  <a:lnTo>
                    <a:pt x="1517538" y="125190"/>
                  </a:lnTo>
                  <a:lnTo>
                    <a:pt x="1477204" y="104284"/>
                  </a:lnTo>
                  <a:lnTo>
                    <a:pt x="1435852" y="85135"/>
                  </a:lnTo>
                  <a:lnTo>
                    <a:pt x="1393531" y="67793"/>
                  </a:lnTo>
                  <a:lnTo>
                    <a:pt x="1350291" y="52306"/>
                  </a:lnTo>
                  <a:lnTo>
                    <a:pt x="1306180" y="38724"/>
                  </a:lnTo>
                  <a:lnTo>
                    <a:pt x="1261248" y="27097"/>
                  </a:lnTo>
                  <a:lnTo>
                    <a:pt x="1215544" y="17473"/>
                  </a:lnTo>
                  <a:lnTo>
                    <a:pt x="1169117" y="9902"/>
                  </a:lnTo>
                  <a:lnTo>
                    <a:pt x="1122017" y="4434"/>
                  </a:lnTo>
                  <a:lnTo>
                    <a:pt x="1074293" y="1116"/>
                  </a:lnTo>
                  <a:lnTo>
                    <a:pt x="10259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23974" y="3058276"/>
              <a:ext cx="424180" cy="554355"/>
            </a:xfrm>
            <a:custGeom>
              <a:avLst/>
              <a:gdLst/>
              <a:ahLst/>
              <a:cxnLst/>
              <a:rect l="l" t="t" r="r" b="b"/>
              <a:pathLst>
                <a:path w="424180" h="554354">
                  <a:moveTo>
                    <a:pt x="190855" y="329223"/>
                  </a:moveTo>
                  <a:lnTo>
                    <a:pt x="190855" y="515684"/>
                  </a:lnTo>
                  <a:lnTo>
                    <a:pt x="176365" y="546104"/>
                  </a:lnTo>
                  <a:lnTo>
                    <a:pt x="144487" y="554246"/>
                  </a:lnTo>
                  <a:lnTo>
                    <a:pt x="112610" y="543107"/>
                  </a:lnTo>
                  <a:lnTo>
                    <a:pt x="98120" y="515684"/>
                  </a:lnTo>
                  <a:lnTo>
                    <a:pt x="102450" y="175197"/>
                  </a:lnTo>
                  <a:lnTo>
                    <a:pt x="67119" y="282207"/>
                  </a:lnTo>
                  <a:lnTo>
                    <a:pt x="44603" y="312765"/>
                  </a:lnTo>
                  <a:lnTo>
                    <a:pt x="20048" y="314284"/>
                  </a:lnTo>
                  <a:lnTo>
                    <a:pt x="2248" y="298034"/>
                  </a:lnTo>
                  <a:lnTo>
                    <a:pt x="0" y="275286"/>
                  </a:lnTo>
                  <a:lnTo>
                    <a:pt x="47256" y="120282"/>
                  </a:lnTo>
                  <a:lnTo>
                    <a:pt x="67725" y="87869"/>
                  </a:lnTo>
                  <a:lnTo>
                    <a:pt x="98363" y="80639"/>
                  </a:lnTo>
                  <a:lnTo>
                    <a:pt x="131565" y="85992"/>
                  </a:lnTo>
                  <a:lnTo>
                    <a:pt x="159727" y="91326"/>
                  </a:lnTo>
                  <a:lnTo>
                    <a:pt x="168000" y="92975"/>
                  </a:lnTo>
                  <a:lnTo>
                    <a:pt x="176153" y="94055"/>
                  </a:lnTo>
                  <a:lnTo>
                    <a:pt x="184447" y="94657"/>
                  </a:lnTo>
                  <a:lnTo>
                    <a:pt x="193141" y="94869"/>
                  </a:lnTo>
                  <a:lnTo>
                    <a:pt x="241187" y="88132"/>
                  </a:lnTo>
                  <a:lnTo>
                    <a:pt x="275364" y="69142"/>
                  </a:lnTo>
                  <a:lnTo>
                    <a:pt x="311384" y="40595"/>
                  </a:lnTo>
                  <a:lnTo>
                    <a:pt x="364959" y="5182"/>
                  </a:lnTo>
                  <a:lnTo>
                    <a:pt x="398371" y="0"/>
                  </a:lnTo>
                  <a:lnTo>
                    <a:pt x="420808" y="17414"/>
                  </a:lnTo>
                  <a:lnTo>
                    <a:pt x="424185" y="45889"/>
                  </a:lnTo>
                  <a:lnTo>
                    <a:pt x="400418" y="73889"/>
                  </a:lnTo>
                  <a:lnTo>
                    <a:pt x="278968" y="168453"/>
                  </a:lnTo>
                  <a:lnTo>
                    <a:pt x="283933" y="515684"/>
                  </a:lnTo>
                  <a:lnTo>
                    <a:pt x="269746" y="546120"/>
                  </a:lnTo>
                  <a:lnTo>
                    <a:pt x="237839" y="554327"/>
                  </a:lnTo>
                  <a:lnTo>
                    <a:pt x="205799" y="543212"/>
                  </a:lnTo>
                  <a:lnTo>
                    <a:pt x="191211" y="515684"/>
                  </a:lnTo>
                </a:path>
              </a:pathLst>
            </a:custGeom>
            <a:ln w="34886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18951" y="2917339"/>
              <a:ext cx="198361" cy="1983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684032" y="2759294"/>
              <a:ext cx="691515" cy="853440"/>
            </a:xfrm>
            <a:custGeom>
              <a:avLst/>
              <a:gdLst/>
              <a:ahLst/>
              <a:cxnLst/>
              <a:rect l="l" t="t" r="r" b="b"/>
              <a:pathLst>
                <a:path w="691514" h="853439">
                  <a:moveTo>
                    <a:pt x="180327" y="539661"/>
                  </a:moveTo>
                  <a:lnTo>
                    <a:pt x="317131" y="429488"/>
                  </a:lnTo>
                  <a:lnTo>
                    <a:pt x="408927" y="458076"/>
                  </a:lnTo>
                  <a:lnTo>
                    <a:pt x="551091" y="219506"/>
                  </a:lnTo>
                  <a:lnTo>
                    <a:pt x="462089" y="240626"/>
                  </a:lnTo>
                </a:path>
                <a:path w="691514" h="853439">
                  <a:moveTo>
                    <a:pt x="557860" y="219544"/>
                  </a:moveTo>
                  <a:lnTo>
                    <a:pt x="571627" y="312674"/>
                  </a:lnTo>
                </a:path>
                <a:path w="691514" h="853439">
                  <a:moveTo>
                    <a:pt x="0" y="123190"/>
                  </a:moveTo>
                  <a:lnTo>
                    <a:pt x="0" y="62382"/>
                  </a:lnTo>
                  <a:lnTo>
                    <a:pt x="690892" y="62382"/>
                  </a:lnTo>
                  <a:lnTo>
                    <a:pt x="690892" y="613460"/>
                  </a:lnTo>
                  <a:lnTo>
                    <a:pt x="180797" y="613460"/>
                  </a:lnTo>
                </a:path>
                <a:path w="691514" h="853439">
                  <a:moveTo>
                    <a:pt x="345440" y="615124"/>
                  </a:moveTo>
                  <a:lnTo>
                    <a:pt x="345440" y="803592"/>
                  </a:lnTo>
                </a:path>
                <a:path w="691514" h="853439">
                  <a:moveTo>
                    <a:pt x="345440" y="60159"/>
                  </a:moveTo>
                  <a:lnTo>
                    <a:pt x="345440" y="0"/>
                  </a:lnTo>
                </a:path>
                <a:path w="691514" h="853439">
                  <a:moveTo>
                    <a:pt x="346532" y="712444"/>
                  </a:moveTo>
                  <a:lnTo>
                    <a:pt x="501599" y="853401"/>
                  </a:lnTo>
                </a:path>
                <a:path w="691514" h="853439">
                  <a:moveTo>
                    <a:pt x="344360" y="712444"/>
                  </a:moveTo>
                  <a:lnTo>
                    <a:pt x="189293" y="853401"/>
                  </a:lnTo>
                </a:path>
              </a:pathLst>
            </a:custGeom>
            <a:ln w="34886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3695165" y="2159994"/>
            <a:ext cx="2052320" cy="2052320"/>
            <a:chOff x="3695165" y="2159994"/>
            <a:chExt cx="2052320" cy="2052320"/>
          </a:xfrm>
        </p:grpSpPr>
        <p:sp>
          <p:nvSpPr>
            <p:cNvPr id="10" name="object 10"/>
            <p:cNvSpPr/>
            <p:nvPr/>
          </p:nvSpPr>
          <p:spPr>
            <a:xfrm>
              <a:off x="3695165" y="2159994"/>
              <a:ext cx="2052320" cy="2052320"/>
            </a:xfrm>
            <a:custGeom>
              <a:avLst/>
              <a:gdLst/>
              <a:ahLst/>
              <a:cxnLst/>
              <a:rect l="l" t="t" r="r" b="b"/>
              <a:pathLst>
                <a:path w="2052320" h="2052320">
                  <a:moveTo>
                    <a:pt x="1025994" y="0"/>
                  </a:moveTo>
                  <a:lnTo>
                    <a:pt x="977696" y="1116"/>
                  </a:lnTo>
                  <a:lnTo>
                    <a:pt x="929971" y="4434"/>
                  </a:lnTo>
                  <a:lnTo>
                    <a:pt x="882871" y="9902"/>
                  </a:lnTo>
                  <a:lnTo>
                    <a:pt x="836445" y="17473"/>
                  </a:lnTo>
                  <a:lnTo>
                    <a:pt x="790741" y="27097"/>
                  </a:lnTo>
                  <a:lnTo>
                    <a:pt x="745809" y="38724"/>
                  </a:lnTo>
                  <a:lnTo>
                    <a:pt x="701698" y="52306"/>
                  </a:lnTo>
                  <a:lnTo>
                    <a:pt x="658457" y="67793"/>
                  </a:lnTo>
                  <a:lnTo>
                    <a:pt x="616137" y="85135"/>
                  </a:lnTo>
                  <a:lnTo>
                    <a:pt x="574785" y="104284"/>
                  </a:lnTo>
                  <a:lnTo>
                    <a:pt x="534451" y="125190"/>
                  </a:lnTo>
                  <a:lnTo>
                    <a:pt x="495185" y="147804"/>
                  </a:lnTo>
                  <a:lnTo>
                    <a:pt x="457035" y="172077"/>
                  </a:lnTo>
                  <a:lnTo>
                    <a:pt x="420052" y="197959"/>
                  </a:lnTo>
                  <a:lnTo>
                    <a:pt x="384284" y="225402"/>
                  </a:lnTo>
                  <a:lnTo>
                    <a:pt x="349780" y="254355"/>
                  </a:lnTo>
                  <a:lnTo>
                    <a:pt x="316591" y="284770"/>
                  </a:lnTo>
                  <a:lnTo>
                    <a:pt x="284764" y="316597"/>
                  </a:lnTo>
                  <a:lnTo>
                    <a:pt x="254350" y="349787"/>
                  </a:lnTo>
                  <a:lnTo>
                    <a:pt x="225397" y="384292"/>
                  </a:lnTo>
                  <a:lnTo>
                    <a:pt x="197955" y="420060"/>
                  </a:lnTo>
                  <a:lnTo>
                    <a:pt x="172073" y="457044"/>
                  </a:lnTo>
                  <a:lnTo>
                    <a:pt x="147801" y="495194"/>
                  </a:lnTo>
                  <a:lnTo>
                    <a:pt x="125187" y="534461"/>
                  </a:lnTo>
                  <a:lnTo>
                    <a:pt x="104282" y="574795"/>
                  </a:lnTo>
                  <a:lnTo>
                    <a:pt x="85133" y="616147"/>
                  </a:lnTo>
                  <a:lnTo>
                    <a:pt x="67791" y="658468"/>
                  </a:lnTo>
                  <a:lnTo>
                    <a:pt x="52305" y="701709"/>
                  </a:lnTo>
                  <a:lnTo>
                    <a:pt x="38723" y="745821"/>
                  </a:lnTo>
                  <a:lnTo>
                    <a:pt x="27096" y="790753"/>
                  </a:lnTo>
                  <a:lnTo>
                    <a:pt x="17473" y="836457"/>
                  </a:lnTo>
                  <a:lnTo>
                    <a:pt x="9902" y="882884"/>
                  </a:lnTo>
                  <a:lnTo>
                    <a:pt x="4434" y="929984"/>
                  </a:lnTo>
                  <a:lnTo>
                    <a:pt x="1116" y="977708"/>
                  </a:lnTo>
                  <a:lnTo>
                    <a:pt x="0" y="1026007"/>
                  </a:lnTo>
                  <a:lnTo>
                    <a:pt x="1116" y="1074305"/>
                  </a:lnTo>
                  <a:lnTo>
                    <a:pt x="4434" y="1122028"/>
                  </a:lnTo>
                  <a:lnTo>
                    <a:pt x="9902" y="1169127"/>
                  </a:lnTo>
                  <a:lnTo>
                    <a:pt x="17473" y="1215553"/>
                  </a:lnTo>
                  <a:lnTo>
                    <a:pt x="27096" y="1261257"/>
                  </a:lnTo>
                  <a:lnTo>
                    <a:pt x="38723" y="1306188"/>
                  </a:lnTo>
                  <a:lnTo>
                    <a:pt x="52305" y="1350299"/>
                  </a:lnTo>
                  <a:lnTo>
                    <a:pt x="67791" y="1393539"/>
                  </a:lnTo>
                  <a:lnTo>
                    <a:pt x="85133" y="1435860"/>
                  </a:lnTo>
                  <a:lnTo>
                    <a:pt x="104282" y="1477211"/>
                  </a:lnTo>
                  <a:lnTo>
                    <a:pt x="125187" y="1517545"/>
                  </a:lnTo>
                  <a:lnTo>
                    <a:pt x="147801" y="1556811"/>
                  </a:lnTo>
                  <a:lnTo>
                    <a:pt x="172073" y="1594961"/>
                  </a:lnTo>
                  <a:lnTo>
                    <a:pt x="197955" y="1631944"/>
                  </a:lnTo>
                  <a:lnTo>
                    <a:pt x="225397" y="1667712"/>
                  </a:lnTo>
                  <a:lnTo>
                    <a:pt x="254350" y="1702216"/>
                  </a:lnTo>
                  <a:lnTo>
                    <a:pt x="284764" y="1735406"/>
                  </a:lnTo>
                  <a:lnTo>
                    <a:pt x="316591" y="1767233"/>
                  </a:lnTo>
                  <a:lnTo>
                    <a:pt x="349780" y="1797648"/>
                  </a:lnTo>
                  <a:lnTo>
                    <a:pt x="384284" y="1826601"/>
                  </a:lnTo>
                  <a:lnTo>
                    <a:pt x="420052" y="1854043"/>
                  </a:lnTo>
                  <a:lnTo>
                    <a:pt x="457035" y="1879925"/>
                  </a:lnTo>
                  <a:lnTo>
                    <a:pt x="495185" y="1904198"/>
                  </a:lnTo>
                  <a:lnTo>
                    <a:pt x="534451" y="1926812"/>
                  </a:lnTo>
                  <a:lnTo>
                    <a:pt x="574785" y="1947718"/>
                  </a:lnTo>
                  <a:lnTo>
                    <a:pt x="616137" y="1966867"/>
                  </a:lnTo>
                  <a:lnTo>
                    <a:pt x="658457" y="1984209"/>
                  </a:lnTo>
                  <a:lnTo>
                    <a:pt x="701698" y="1999696"/>
                  </a:lnTo>
                  <a:lnTo>
                    <a:pt x="745809" y="2013277"/>
                  </a:lnTo>
                  <a:lnTo>
                    <a:pt x="790741" y="2024904"/>
                  </a:lnTo>
                  <a:lnTo>
                    <a:pt x="836445" y="2034528"/>
                  </a:lnTo>
                  <a:lnTo>
                    <a:pt x="882871" y="2042099"/>
                  </a:lnTo>
                  <a:lnTo>
                    <a:pt x="929971" y="2047568"/>
                  </a:lnTo>
                  <a:lnTo>
                    <a:pt x="977696" y="2050885"/>
                  </a:lnTo>
                  <a:lnTo>
                    <a:pt x="1025994" y="2052002"/>
                  </a:lnTo>
                  <a:lnTo>
                    <a:pt x="1074293" y="2050885"/>
                  </a:lnTo>
                  <a:lnTo>
                    <a:pt x="1122017" y="2047568"/>
                  </a:lnTo>
                  <a:lnTo>
                    <a:pt x="1169117" y="2042099"/>
                  </a:lnTo>
                  <a:lnTo>
                    <a:pt x="1215544" y="2034528"/>
                  </a:lnTo>
                  <a:lnTo>
                    <a:pt x="1261248" y="2024904"/>
                  </a:lnTo>
                  <a:lnTo>
                    <a:pt x="1306180" y="2013277"/>
                  </a:lnTo>
                  <a:lnTo>
                    <a:pt x="1350291" y="1999696"/>
                  </a:lnTo>
                  <a:lnTo>
                    <a:pt x="1393531" y="1984209"/>
                  </a:lnTo>
                  <a:lnTo>
                    <a:pt x="1435852" y="1966867"/>
                  </a:lnTo>
                  <a:lnTo>
                    <a:pt x="1477204" y="1947718"/>
                  </a:lnTo>
                  <a:lnTo>
                    <a:pt x="1517538" y="1926812"/>
                  </a:lnTo>
                  <a:lnTo>
                    <a:pt x="1556804" y="1904198"/>
                  </a:lnTo>
                  <a:lnTo>
                    <a:pt x="1594953" y="1879925"/>
                  </a:lnTo>
                  <a:lnTo>
                    <a:pt x="1631937" y="1854043"/>
                  </a:lnTo>
                  <a:lnTo>
                    <a:pt x="1667705" y="1826601"/>
                  </a:lnTo>
                  <a:lnTo>
                    <a:pt x="1702209" y="1797648"/>
                  </a:lnTo>
                  <a:lnTo>
                    <a:pt x="1735398" y="1767233"/>
                  </a:lnTo>
                  <a:lnTo>
                    <a:pt x="1767225" y="1735406"/>
                  </a:lnTo>
                  <a:lnTo>
                    <a:pt x="1797639" y="1702216"/>
                  </a:lnTo>
                  <a:lnTo>
                    <a:pt x="1826592" y="1667712"/>
                  </a:lnTo>
                  <a:lnTo>
                    <a:pt x="1854034" y="1631944"/>
                  </a:lnTo>
                  <a:lnTo>
                    <a:pt x="1879916" y="1594961"/>
                  </a:lnTo>
                  <a:lnTo>
                    <a:pt x="1904188" y="1556811"/>
                  </a:lnTo>
                  <a:lnTo>
                    <a:pt x="1926802" y="1517545"/>
                  </a:lnTo>
                  <a:lnTo>
                    <a:pt x="1947707" y="1477211"/>
                  </a:lnTo>
                  <a:lnTo>
                    <a:pt x="1966856" y="1435860"/>
                  </a:lnTo>
                  <a:lnTo>
                    <a:pt x="1984198" y="1393539"/>
                  </a:lnTo>
                  <a:lnTo>
                    <a:pt x="1999684" y="1350299"/>
                  </a:lnTo>
                  <a:lnTo>
                    <a:pt x="2013265" y="1306188"/>
                  </a:lnTo>
                  <a:lnTo>
                    <a:pt x="2024892" y="1261257"/>
                  </a:lnTo>
                  <a:lnTo>
                    <a:pt x="2034516" y="1215553"/>
                  </a:lnTo>
                  <a:lnTo>
                    <a:pt x="2042087" y="1169127"/>
                  </a:lnTo>
                  <a:lnTo>
                    <a:pt x="2047555" y="1122028"/>
                  </a:lnTo>
                  <a:lnTo>
                    <a:pt x="2050873" y="1074305"/>
                  </a:lnTo>
                  <a:lnTo>
                    <a:pt x="2051989" y="1026007"/>
                  </a:lnTo>
                  <a:lnTo>
                    <a:pt x="2050873" y="977708"/>
                  </a:lnTo>
                  <a:lnTo>
                    <a:pt x="2047555" y="929984"/>
                  </a:lnTo>
                  <a:lnTo>
                    <a:pt x="2042087" y="882884"/>
                  </a:lnTo>
                  <a:lnTo>
                    <a:pt x="2034516" y="836457"/>
                  </a:lnTo>
                  <a:lnTo>
                    <a:pt x="2024892" y="790753"/>
                  </a:lnTo>
                  <a:lnTo>
                    <a:pt x="2013265" y="745821"/>
                  </a:lnTo>
                  <a:lnTo>
                    <a:pt x="1999684" y="701709"/>
                  </a:lnTo>
                  <a:lnTo>
                    <a:pt x="1984198" y="658468"/>
                  </a:lnTo>
                  <a:lnTo>
                    <a:pt x="1966856" y="616147"/>
                  </a:lnTo>
                  <a:lnTo>
                    <a:pt x="1947707" y="574795"/>
                  </a:lnTo>
                  <a:lnTo>
                    <a:pt x="1926802" y="534461"/>
                  </a:lnTo>
                  <a:lnTo>
                    <a:pt x="1904188" y="495194"/>
                  </a:lnTo>
                  <a:lnTo>
                    <a:pt x="1879916" y="457044"/>
                  </a:lnTo>
                  <a:lnTo>
                    <a:pt x="1854034" y="420060"/>
                  </a:lnTo>
                  <a:lnTo>
                    <a:pt x="1826592" y="384292"/>
                  </a:lnTo>
                  <a:lnTo>
                    <a:pt x="1797639" y="349787"/>
                  </a:lnTo>
                  <a:lnTo>
                    <a:pt x="1767225" y="316597"/>
                  </a:lnTo>
                  <a:lnTo>
                    <a:pt x="1735398" y="284770"/>
                  </a:lnTo>
                  <a:lnTo>
                    <a:pt x="1702209" y="254355"/>
                  </a:lnTo>
                  <a:lnTo>
                    <a:pt x="1667705" y="225402"/>
                  </a:lnTo>
                  <a:lnTo>
                    <a:pt x="1631937" y="197959"/>
                  </a:lnTo>
                  <a:lnTo>
                    <a:pt x="1594953" y="172077"/>
                  </a:lnTo>
                  <a:lnTo>
                    <a:pt x="1556804" y="147804"/>
                  </a:lnTo>
                  <a:lnTo>
                    <a:pt x="1517538" y="125190"/>
                  </a:lnTo>
                  <a:lnTo>
                    <a:pt x="1477204" y="104284"/>
                  </a:lnTo>
                  <a:lnTo>
                    <a:pt x="1435852" y="85135"/>
                  </a:lnTo>
                  <a:lnTo>
                    <a:pt x="1393531" y="67793"/>
                  </a:lnTo>
                  <a:lnTo>
                    <a:pt x="1350291" y="52306"/>
                  </a:lnTo>
                  <a:lnTo>
                    <a:pt x="1306180" y="38724"/>
                  </a:lnTo>
                  <a:lnTo>
                    <a:pt x="1261248" y="27097"/>
                  </a:lnTo>
                  <a:lnTo>
                    <a:pt x="1215544" y="17473"/>
                  </a:lnTo>
                  <a:lnTo>
                    <a:pt x="1169117" y="9902"/>
                  </a:lnTo>
                  <a:lnTo>
                    <a:pt x="1122017" y="4434"/>
                  </a:lnTo>
                  <a:lnTo>
                    <a:pt x="1074293" y="1116"/>
                  </a:lnTo>
                  <a:lnTo>
                    <a:pt x="10259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328399" y="2668671"/>
              <a:ext cx="786130" cy="1035050"/>
            </a:xfrm>
            <a:custGeom>
              <a:avLst/>
              <a:gdLst/>
              <a:ahLst/>
              <a:cxnLst/>
              <a:rect l="l" t="t" r="r" b="b"/>
              <a:pathLst>
                <a:path w="786129" h="1035050">
                  <a:moveTo>
                    <a:pt x="392760" y="180962"/>
                  </a:moveTo>
                  <a:lnTo>
                    <a:pt x="451586" y="320408"/>
                  </a:lnTo>
                  <a:lnTo>
                    <a:pt x="597573" y="329819"/>
                  </a:lnTo>
                  <a:lnTo>
                    <a:pt x="483196" y="428891"/>
                  </a:lnTo>
                  <a:lnTo>
                    <a:pt x="519341" y="570674"/>
                  </a:lnTo>
                  <a:lnTo>
                    <a:pt x="389813" y="492467"/>
                  </a:lnTo>
                  <a:lnTo>
                    <a:pt x="266179" y="570674"/>
                  </a:lnTo>
                  <a:lnTo>
                    <a:pt x="300507" y="423278"/>
                  </a:lnTo>
                  <a:lnTo>
                    <a:pt x="187947" y="329819"/>
                  </a:lnTo>
                  <a:lnTo>
                    <a:pt x="338696" y="316941"/>
                  </a:lnTo>
                  <a:lnTo>
                    <a:pt x="392760" y="180962"/>
                  </a:lnTo>
                  <a:close/>
                </a:path>
                <a:path w="786129" h="1035050">
                  <a:moveTo>
                    <a:pt x="396786" y="828789"/>
                  </a:moveTo>
                  <a:lnTo>
                    <a:pt x="303682" y="1032713"/>
                  </a:lnTo>
                  <a:lnTo>
                    <a:pt x="181648" y="901598"/>
                  </a:lnTo>
                  <a:lnTo>
                    <a:pt x="4241" y="933932"/>
                  </a:lnTo>
                  <a:lnTo>
                    <a:pt x="92252" y="655281"/>
                  </a:lnTo>
                </a:path>
                <a:path w="786129" h="1035050">
                  <a:moveTo>
                    <a:pt x="378371" y="785545"/>
                  </a:moveTo>
                  <a:lnTo>
                    <a:pt x="484492" y="1034656"/>
                  </a:lnTo>
                  <a:lnTo>
                    <a:pt x="599084" y="890892"/>
                  </a:lnTo>
                  <a:lnTo>
                    <a:pt x="781748" y="929411"/>
                  </a:lnTo>
                  <a:lnTo>
                    <a:pt x="684923" y="655751"/>
                  </a:lnTo>
                </a:path>
                <a:path w="786129" h="1035050">
                  <a:moveTo>
                    <a:pt x="392760" y="109626"/>
                  </a:moveTo>
                  <a:lnTo>
                    <a:pt x="438691" y="113334"/>
                  </a:lnTo>
                  <a:lnTo>
                    <a:pt x="482262" y="124068"/>
                  </a:lnTo>
                  <a:lnTo>
                    <a:pt x="522892" y="141246"/>
                  </a:lnTo>
                  <a:lnTo>
                    <a:pt x="559996" y="164285"/>
                  </a:lnTo>
                  <a:lnTo>
                    <a:pt x="592991" y="192600"/>
                  </a:lnTo>
                  <a:lnTo>
                    <a:pt x="621295" y="225608"/>
                  </a:lnTo>
                  <a:lnTo>
                    <a:pt x="644324" y="262727"/>
                  </a:lnTo>
                  <a:lnTo>
                    <a:pt x="661495" y="303373"/>
                  </a:lnTo>
                  <a:lnTo>
                    <a:pt x="672225" y="346962"/>
                  </a:lnTo>
                  <a:lnTo>
                    <a:pt x="675932" y="392912"/>
                  </a:lnTo>
                  <a:lnTo>
                    <a:pt x="672225" y="438861"/>
                  </a:lnTo>
                  <a:lnTo>
                    <a:pt x="661495" y="482450"/>
                  </a:lnTo>
                  <a:lnTo>
                    <a:pt x="644324" y="523094"/>
                  </a:lnTo>
                  <a:lnTo>
                    <a:pt x="621295" y="560211"/>
                  </a:lnTo>
                  <a:lnTo>
                    <a:pt x="592991" y="593218"/>
                  </a:lnTo>
                  <a:lnTo>
                    <a:pt x="559996" y="621531"/>
                  </a:lnTo>
                  <a:lnTo>
                    <a:pt x="522892" y="644568"/>
                  </a:lnTo>
                  <a:lnTo>
                    <a:pt x="482262" y="661744"/>
                  </a:lnTo>
                  <a:lnTo>
                    <a:pt x="438691" y="672478"/>
                  </a:lnTo>
                  <a:lnTo>
                    <a:pt x="392760" y="676186"/>
                  </a:lnTo>
                  <a:lnTo>
                    <a:pt x="346829" y="672478"/>
                  </a:lnTo>
                  <a:lnTo>
                    <a:pt x="303257" y="661744"/>
                  </a:lnTo>
                  <a:lnTo>
                    <a:pt x="262628" y="644568"/>
                  </a:lnTo>
                  <a:lnTo>
                    <a:pt x="225524" y="621531"/>
                  </a:lnTo>
                  <a:lnTo>
                    <a:pt x="192528" y="593218"/>
                  </a:lnTo>
                  <a:lnTo>
                    <a:pt x="164225" y="560211"/>
                  </a:lnTo>
                  <a:lnTo>
                    <a:pt x="141196" y="523094"/>
                  </a:lnTo>
                  <a:lnTo>
                    <a:pt x="124024" y="482450"/>
                  </a:lnTo>
                  <a:lnTo>
                    <a:pt x="113294" y="438861"/>
                  </a:lnTo>
                  <a:lnTo>
                    <a:pt x="109588" y="392912"/>
                  </a:lnTo>
                  <a:lnTo>
                    <a:pt x="113294" y="346962"/>
                  </a:lnTo>
                  <a:lnTo>
                    <a:pt x="124024" y="303373"/>
                  </a:lnTo>
                  <a:lnTo>
                    <a:pt x="141196" y="262727"/>
                  </a:lnTo>
                  <a:lnTo>
                    <a:pt x="164225" y="225608"/>
                  </a:lnTo>
                  <a:lnTo>
                    <a:pt x="192528" y="192600"/>
                  </a:lnTo>
                  <a:lnTo>
                    <a:pt x="225524" y="164285"/>
                  </a:lnTo>
                  <a:lnTo>
                    <a:pt x="262628" y="141246"/>
                  </a:lnTo>
                  <a:lnTo>
                    <a:pt x="303257" y="124068"/>
                  </a:lnTo>
                  <a:lnTo>
                    <a:pt x="346829" y="113334"/>
                  </a:lnTo>
                  <a:lnTo>
                    <a:pt x="392760" y="109626"/>
                  </a:lnTo>
                  <a:close/>
                </a:path>
                <a:path w="786129" h="1035050">
                  <a:moveTo>
                    <a:pt x="392760" y="0"/>
                  </a:moveTo>
                  <a:lnTo>
                    <a:pt x="442027" y="3061"/>
                  </a:lnTo>
                  <a:lnTo>
                    <a:pt x="489468" y="12000"/>
                  </a:lnTo>
                  <a:lnTo>
                    <a:pt x="534714" y="26448"/>
                  </a:lnTo>
                  <a:lnTo>
                    <a:pt x="577398" y="46037"/>
                  </a:lnTo>
                  <a:lnTo>
                    <a:pt x="617152" y="70398"/>
                  </a:lnTo>
                  <a:lnTo>
                    <a:pt x="653608" y="99164"/>
                  </a:lnTo>
                  <a:lnTo>
                    <a:pt x="686396" y="131966"/>
                  </a:lnTo>
                  <a:lnTo>
                    <a:pt x="715151" y="168436"/>
                  </a:lnTo>
                  <a:lnTo>
                    <a:pt x="739502" y="208205"/>
                  </a:lnTo>
                  <a:lnTo>
                    <a:pt x="759083" y="250906"/>
                  </a:lnTo>
                  <a:lnTo>
                    <a:pt x="773525" y="296169"/>
                  </a:lnTo>
                  <a:lnTo>
                    <a:pt x="782460" y="343627"/>
                  </a:lnTo>
                  <a:lnTo>
                    <a:pt x="785520" y="392912"/>
                  </a:lnTo>
                  <a:lnTo>
                    <a:pt x="782460" y="442199"/>
                  </a:lnTo>
                  <a:lnTo>
                    <a:pt x="773525" y="489659"/>
                  </a:lnTo>
                  <a:lnTo>
                    <a:pt x="759083" y="534924"/>
                  </a:lnTo>
                  <a:lnTo>
                    <a:pt x="739502" y="577625"/>
                  </a:lnTo>
                  <a:lnTo>
                    <a:pt x="715151" y="617394"/>
                  </a:lnTo>
                  <a:lnTo>
                    <a:pt x="686396" y="653863"/>
                  </a:lnTo>
                  <a:lnTo>
                    <a:pt x="653608" y="686664"/>
                  </a:lnTo>
                  <a:lnTo>
                    <a:pt x="617152" y="715429"/>
                  </a:lnTo>
                  <a:lnTo>
                    <a:pt x="577398" y="739790"/>
                  </a:lnTo>
                  <a:lnTo>
                    <a:pt x="534714" y="759378"/>
                  </a:lnTo>
                  <a:lnTo>
                    <a:pt x="489468" y="773825"/>
                  </a:lnTo>
                  <a:lnTo>
                    <a:pt x="442027" y="782763"/>
                  </a:lnTo>
                  <a:lnTo>
                    <a:pt x="392760" y="785825"/>
                  </a:lnTo>
                  <a:lnTo>
                    <a:pt x="343493" y="782763"/>
                  </a:lnTo>
                  <a:lnTo>
                    <a:pt x="296052" y="773825"/>
                  </a:lnTo>
                  <a:lnTo>
                    <a:pt x="250805" y="759378"/>
                  </a:lnTo>
                  <a:lnTo>
                    <a:pt x="208121" y="739790"/>
                  </a:lnTo>
                  <a:lnTo>
                    <a:pt x="168367" y="715429"/>
                  </a:lnTo>
                  <a:lnTo>
                    <a:pt x="131912" y="686664"/>
                  </a:lnTo>
                  <a:lnTo>
                    <a:pt x="99123" y="653863"/>
                  </a:lnTo>
                  <a:lnTo>
                    <a:pt x="70369" y="617394"/>
                  </a:lnTo>
                  <a:lnTo>
                    <a:pt x="46017" y="577625"/>
                  </a:lnTo>
                  <a:lnTo>
                    <a:pt x="26437" y="534924"/>
                  </a:lnTo>
                  <a:lnTo>
                    <a:pt x="11995" y="489659"/>
                  </a:lnTo>
                  <a:lnTo>
                    <a:pt x="3060" y="442199"/>
                  </a:lnTo>
                  <a:lnTo>
                    <a:pt x="0" y="392912"/>
                  </a:lnTo>
                  <a:lnTo>
                    <a:pt x="3060" y="343627"/>
                  </a:lnTo>
                  <a:lnTo>
                    <a:pt x="11995" y="296169"/>
                  </a:lnTo>
                  <a:lnTo>
                    <a:pt x="26437" y="250906"/>
                  </a:lnTo>
                  <a:lnTo>
                    <a:pt x="46017" y="208205"/>
                  </a:lnTo>
                  <a:lnTo>
                    <a:pt x="70369" y="168436"/>
                  </a:lnTo>
                  <a:lnTo>
                    <a:pt x="99123" y="131966"/>
                  </a:lnTo>
                  <a:lnTo>
                    <a:pt x="131912" y="99164"/>
                  </a:lnTo>
                  <a:lnTo>
                    <a:pt x="168367" y="70398"/>
                  </a:lnTo>
                  <a:lnTo>
                    <a:pt x="208121" y="46037"/>
                  </a:lnTo>
                  <a:lnTo>
                    <a:pt x="250805" y="26448"/>
                  </a:lnTo>
                  <a:lnTo>
                    <a:pt x="296052" y="12000"/>
                  </a:lnTo>
                  <a:lnTo>
                    <a:pt x="343493" y="3061"/>
                  </a:lnTo>
                  <a:lnTo>
                    <a:pt x="392760" y="0"/>
                  </a:lnTo>
                  <a:close/>
                </a:path>
              </a:pathLst>
            </a:custGeom>
            <a:ln w="44411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6467645" y="2159994"/>
            <a:ext cx="2052320" cy="2052320"/>
            <a:chOff x="6467645" y="2159994"/>
            <a:chExt cx="2052320" cy="2052320"/>
          </a:xfrm>
        </p:grpSpPr>
        <p:sp>
          <p:nvSpPr>
            <p:cNvPr id="13" name="object 13"/>
            <p:cNvSpPr/>
            <p:nvPr/>
          </p:nvSpPr>
          <p:spPr>
            <a:xfrm>
              <a:off x="6467645" y="2159994"/>
              <a:ext cx="2052320" cy="2052320"/>
            </a:xfrm>
            <a:custGeom>
              <a:avLst/>
              <a:gdLst/>
              <a:ahLst/>
              <a:cxnLst/>
              <a:rect l="l" t="t" r="r" b="b"/>
              <a:pathLst>
                <a:path w="2052320" h="2052320">
                  <a:moveTo>
                    <a:pt x="1025994" y="0"/>
                  </a:moveTo>
                  <a:lnTo>
                    <a:pt x="977696" y="1116"/>
                  </a:lnTo>
                  <a:lnTo>
                    <a:pt x="929971" y="4434"/>
                  </a:lnTo>
                  <a:lnTo>
                    <a:pt x="882871" y="9902"/>
                  </a:lnTo>
                  <a:lnTo>
                    <a:pt x="836445" y="17473"/>
                  </a:lnTo>
                  <a:lnTo>
                    <a:pt x="790741" y="27097"/>
                  </a:lnTo>
                  <a:lnTo>
                    <a:pt x="745809" y="38724"/>
                  </a:lnTo>
                  <a:lnTo>
                    <a:pt x="701698" y="52306"/>
                  </a:lnTo>
                  <a:lnTo>
                    <a:pt x="658457" y="67793"/>
                  </a:lnTo>
                  <a:lnTo>
                    <a:pt x="616137" y="85135"/>
                  </a:lnTo>
                  <a:lnTo>
                    <a:pt x="574785" y="104284"/>
                  </a:lnTo>
                  <a:lnTo>
                    <a:pt x="534451" y="125190"/>
                  </a:lnTo>
                  <a:lnTo>
                    <a:pt x="495185" y="147804"/>
                  </a:lnTo>
                  <a:lnTo>
                    <a:pt x="457035" y="172077"/>
                  </a:lnTo>
                  <a:lnTo>
                    <a:pt x="420052" y="197959"/>
                  </a:lnTo>
                  <a:lnTo>
                    <a:pt x="384284" y="225402"/>
                  </a:lnTo>
                  <a:lnTo>
                    <a:pt x="349780" y="254355"/>
                  </a:lnTo>
                  <a:lnTo>
                    <a:pt x="316591" y="284770"/>
                  </a:lnTo>
                  <a:lnTo>
                    <a:pt x="284764" y="316597"/>
                  </a:lnTo>
                  <a:lnTo>
                    <a:pt x="254350" y="349787"/>
                  </a:lnTo>
                  <a:lnTo>
                    <a:pt x="225397" y="384292"/>
                  </a:lnTo>
                  <a:lnTo>
                    <a:pt x="197955" y="420060"/>
                  </a:lnTo>
                  <a:lnTo>
                    <a:pt x="172073" y="457044"/>
                  </a:lnTo>
                  <a:lnTo>
                    <a:pt x="147801" y="495194"/>
                  </a:lnTo>
                  <a:lnTo>
                    <a:pt x="125187" y="534461"/>
                  </a:lnTo>
                  <a:lnTo>
                    <a:pt x="104282" y="574795"/>
                  </a:lnTo>
                  <a:lnTo>
                    <a:pt x="85133" y="616147"/>
                  </a:lnTo>
                  <a:lnTo>
                    <a:pt x="67791" y="658468"/>
                  </a:lnTo>
                  <a:lnTo>
                    <a:pt x="52305" y="701709"/>
                  </a:lnTo>
                  <a:lnTo>
                    <a:pt x="38723" y="745821"/>
                  </a:lnTo>
                  <a:lnTo>
                    <a:pt x="27096" y="790753"/>
                  </a:lnTo>
                  <a:lnTo>
                    <a:pt x="17473" y="836457"/>
                  </a:lnTo>
                  <a:lnTo>
                    <a:pt x="9902" y="882884"/>
                  </a:lnTo>
                  <a:lnTo>
                    <a:pt x="4434" y="929984"/>
                  </a:lnTo>
                  <a:lnTo>
                    <a:pt x="1116" y="977708"/>
                  </a:lnTo>
                  <a:lnTo>
                    <a:pt x="0" y="1026007"/>
                  </a:lnTo>
                  <a:lnTo>
                    <a:pt x="1116" y="1074305"/>
                  </a:lnTo>
                  <a:lnTo>
                    <a:pt x="4434" y="1122028"/>
                  </a:lnTo>
                  <a:lnTo>
                    <a:pt x="9902" y="1169127"/>
                  </a:lnTo>
                  <a:lnTo>
                    <a:pt x="17473" y="1215553"/>
                  </a:lnTo>
                  <a:lnTo>
                    <a:pt x="27096" y="1261257"/>
                  </a:lnTo>
                  <a:lnTo>
                    <a:pt x="38723" y="1306188"/>
                  </a:lnTo>
                  <a:lnTo>
                    <a:pt x="52305" y="1350299"/>
                  </a:lnTo>
                  <a:lnTo>
                    <a:pt x="67791" y="1393539"/>
                  </a:lnTo>
                  <a:lnTo>
                    <a:pt x="85133" y="1435860"/>
                  </a:lnTo>
                  <a:lnTo>
                    <a:pt x="104282" y="1477211"/>
                  </a:lnTo>
                  <a:lnTo>
                    <a:pt x="125187" y="1517545"/>
                  </a:lnTo>
                  <a:lnTo>
                    <a:pt x="147801" y="1556811"/>
                  </a:lnTo>
                  <a:lnTo>
                    <a:pt x="172073" y="1594961"/>
                  </a:lnTo>
                  <a:lnTo>
                    <a:pt x="197955" y="1631944"/>
                  </a:lnTo>
                  <a:lnTo>
                    <a:pt x="225397" y="1667712"/>
                  </a:lnTo>
                  <a:lnTo>
                    <a:pt x="254350" y="1702216"/>
                  </a:lnTo>
                  <a:lnTo>
                    <a:pt x="284764" y="1735406"/>
                  </a:lnTo>
                  <a:lnTo>
                    <a:pt x="316591" y="1767233"/>
                  </a:lnTo>
                  <a:lnTo>
                    <a:pt x="349780" y="1797648"/>
                  </a:lnTo>
                  <a:lnTo>
                    <a:pt x="384284" y="1826601"/>
                  </a:lnTo>
                  <a:lnTo>
                    <a:pt x="420052" y="1854043"/>
                  </a:lnTo>
                  <a:lnTo>
                    <a:pt x="457035" y="1879925"/>
                  </a:lnTo>
                  <a:lnTo>
                    <a:pt x="495185" y="1904198"/>
                  </a:lnTo>
                  <a:lnTo>
                    <a:pt x="534451" y="1926812"/>
                  </a:lnTo>
                  <a:lnTo>
                    <a:pt x="574785" y="1947718"/>
                  </a:lnTo>
                  <a:lnTo>
                    <a:pt x="616137" y="1966867"/>
                  </a:lnTo>
                  <a:lnTo>
                    <a:pt x="658457" y="1984209"/>
                  </a:lnTo>
                  <a:lnTo>
                    <a:pt x="701698" y="1999696"/>
                  </a:lnTo>
                  <a:lnTo>
                    <a:pt x="745809" y="2013277"/>
                  </a:lnTo>
                  <a:lnTo>
                    <a:pt x="790741" y="2024904"/>
                  </a:lnTo>
                  <a:lnTo>
                    <a:pt x="836445" y="2034528"/>
                  </a:lnTo>
                  <a:lnTo>
                    <a:pt x="882871" y="2042099"/>
                  </a:lnTo>
                  <a:lnTo>
                    <a:pt x="929971" y="2047568"/>
                  </a:lnTo>
                  <a:lnTo>
                    <a:pt x="977696" y="2050885"/>
                  </a:lnTo>
                  <a:lnTo>
                    <a:pt x="1025994" y="2052002"/>
                  </a:lnTo>
                  <a:lnTo>
                    <a:pt x="1074293" y="2050885"/>
                  </a:lnTo>
                  <a:lnTo>
                    <a:pt x="1122017" y="2047568"/>
                  </a:lnTo>
                  <a:lnTo>
                    <a:pt x="1169117" y="2042099"/>
                  </a:lnTo>
                  <a:lnTo>
                    <a:pt x="1215544" y="2034528"/>
                  </a:lnTo>
                  <a:lnTo>
                    <a:pt x="1261248" y="2024904"/>
                  </a:lnTo>
                  <a:lnTo>
                    <a:pt x="1306180" y="2013277"/>
                  </a:lnTo>
                  <a:lnTo>
                    <a:pt x="1350291" y="1999696"/>
                  </a:lnTo>
                  <a:lnTo>
                    <a:pt x="1393531" y="1984209"/>
                  </a:lnTo>
                  <a:lnTo>
                    <a:pt x="1435852" y="1966867"/>
                  </a:lnTo>
                  <a:lnTo>
                    <a:pt x="1477204" y="1947718"/>
                  </a:lnTo>
                  <a:lnTo>
                    <a:pt x="1517538" y="1926812"/>
                  </a:lnTo>
                  <a:lnTo>
                    <a:pt x="1556804" y="1904198"/>
                  </a:lnTo>
                  <a:lnTo>
                    <a:pt x="1594953" y="1879925"/>
                  </a:lnTo>
                  <a:lnTo>
                    <a:pt x="1631937" y="1854043"/>
                  </a:lnTo>
                  <a:lnTo>
                    <a:pt x="1667705" y="1826601"/>
                  </a:lnTo>
                  <a:lnTo>
                    <a:pt x="1702209" y="1797648"/>
                  </a:lnTo>
                  <a:lnTo>
                    <a:pt x="1735398" y="1767233"/>
                  </a:lnTo>
                  <a:lnTo>
                    <a:pt x="1767225" y="1735406"/>
                  </a:lnTo>
                  <a:lnTo>
                    <a:pt x="1797639" y="1702216"/>
                  </a:lnTo>
                  <a:lnTo>
                    <a:pt x="1826592" y="1667712"/>
                  </a:lnTo>
                  <a:lnTo>
                    <a:pt x="1854034" y="1631944"/>
                  </a:lnTo>
                  <a:lnTo>
                    <a:pt x="1879916" y="1594961"/>
                  </a:lnTo>
                  <a:lnTo>
                    <a:pt x="1904188" y="1556811"/>
                  </a:lnTo>
                  <a:lnTo>
                    <a:pt x="1926802" y="1517545"/>
                  </a:lnTo>
                  <a:lnTo>
                    <a:pt x="1947707" y="1477211"/>
                  </a:lnTo>
                  <a:lnTo>
                    <a:pt x="1966856" y="1435860"/>
                  </a:lnTo>
                  <a:lnTo>
                    <a:pt x="1984198" y="1393539"/>
                  </a:lnTo>
                  <a:lnTo>
                    <a:pt x="1999684" y="1350299"/>
                  </a:lnTo>
                  <a:lnTo>
                    <a:pt x="2013265" y="1306188"/>
                  </a:lnTo>
                  <a:lnTo>
                    <a:pt x="2024892" y="1261257"/>
                  </a:lnTo>
                  <a:lnTo>
                    <a:pt x="2034516" y="1215553"/>
                  </a:lnTo>
                  <a:lnTo>
                    <a:pt x="2042087" y="1169127"/>
                  </a:lnTo>
                  <a:lnTo>
                    <a:pt x="2047555" y="1122028"/>
                  </a:lnTo>
                  <a:lnTo>
                    <a:pt x="2050873" y="1074305"/>
                  </a:lnTo>
                  <a:lnTo>
                    <a:pt x="2051989" y="1026007"/>
                  </a:lnTo>
                  <a:lnTo>
                    <a:pt x="2050873" y="977708"/>
                  </a:lnTo>
                  <a:lnTo>
                    <a:pt x="2047555" y="929984"/>
                  </a:lnTo>
                  <a:lnTo>
                    <a:pt x="2042087" y="882884"/>
                  </a:lnTo>
                  <a:lnTo>
                    <a:pt x="2034516" y="836457"/>
                  </a:lnTo>
                  <a:lnTo>
                    <a:pt x="2024892" y="790753"/>
                  </a:lnTo>
                  <a:lnTo>
                    <a:pt x="2013265" y="745821"/>
                  </a:lnTo>
                  <a:lnTo>
                    <a:pt x="1999684" y="701709"/>
                  </a:lnTo>
                  <a:lnTo>
                    <a:pt x="1984198" y="658468"/>
                  </a:lnTo>
                  <a:lnTo>
                    <a:pt x="1966856" y="616147"/>
                  </a:lnTo>
                  <a:lnTo>
                    <a:pt x="1947707" y="574795"/>
                  </a:lnTo>
                  <a:lnTo>
                    <a:pt x="1926802" y="534461"/>
                  </a:lnTo>
                  <a:lnTo>
                    <a:pt x="1904188" y="495194"/>
                  </a:lnTo>
                  <a:lnTo>
                    <a:pt x="1879916" y="457044"/>
                  </a:lnTo>
                  <a:lnTo>
                    <a:pt x="1854034" y="420060"/>
                  </a:lnTo>
                  <a:lnTo>
                    <a:pt x="1826592" y="384292"/>
                  </a:lnTo>
                  <a:lnTo>
                    <a:pt x="1797639" y="349787"/>
                  </a:lnTo>
                  <a:lnTo>
                    <a:pt x="1767225" y="316597"/>
                  </a:lnTo>
                  <a:lnTo>
                    <a:pt x="1735398" y="284770"/>
                  </a:lnTo>
                  <a:lnTo>
                    <a:pt x="1702209" y="254355"/>
                  </a:lnTo>
                  <a:lnTo>
                    <a:pt x="1667705" y="225402"/>
                  </a:lnTo>
                  <a:lnTo>
                    <a:pt x="1631937" y="197959"/>
                  </a:lnTo>
                  <a:lnTo>
                    <a:pt x="1594953" y="172077"/>
                  </a:lnTo>
                  <a:lnTo>
                    <a:pt x="1556804" y="147804"/>
                  </a:lnTo>
                  <a:lnTo>
                    <a:pt x="1517538" y="125190"/>
                  </a:lnTo>
                  <a:lnTo>
                    <a:pt x="1477204" y="104284"/>
                  </a:lnTo>
                  <a:lnTo>
                    <a:pt x="1435852" y="85135"/>
                  </a:lnTo>
                  <a:lnTo>
                    <a:pt x="1393531" y="67793"/>
                  </a:lnTo>
                  <a:lnTo>
                    <a:pt x="1350291" y="52306"/>
                  </a:lnTo>
                  <a:lnTo>
                    <a:pt x="1306180" y="38724"/>
                  </a:lnTo>
                  <a:lnTo>
                    <a:pt x="1261248" y="27097"/>
                  </a:lnTo>
                  <a:lnTo>
                    <a:pt x="1215544" y="17473"/>
                  </a:lnTo>
                  <a:lnTo>
                    <a:pt x="1169117" y="9902"/>
                  </a:lnTo>
                  <a:lnTo>
                    <a:pt x="1122017" y="4434"/>
                  </a:lnTo>
                  <a:lnTo>
                    <a:pt x="1074293" y="1116"/>
                  </a:lnTo>
                  <a:lnTo>
                    <a:pt x="10259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002233" y="2701380"/>
              <a:ext cx="639445" cy="669290"/>
            </a:xfrm>
            <a:custGeom>
              <a:avLst/>
              <a:gdLst/>
              <a:ahLst/>
              <a:cxnLst/>
              <a:rect l="l" t="t" r="r" b="b"/>
              <a:pathLst>
                <a:path w="639445" h="669289">
                  <a:moveTo>
                    <a:pt x="319684" y="0"/>
                  </a:moveTo>
                  <a:lnTo>
                    <a:pt x="272444" y="3259"/>
                  </a:lnTo>
                  <a:lnTo>
                    <a:pt x="227355" y="12726"/>
                  </a:lnTo>
                  <a:lnTo>
                    <a:pt x="184914" y="27937"/>
                  </a:lnTo>
                  <a:lnTo>
                    <a:pt x="145613" y="48427"/>
                  </a:lnTo>
                  <a:lnTo>
                    <a:pt x="109948" y="73730"/>
                  </a:lnTo>
                  <a:lnTo>
                    <a:pt x="78413" y="103381"/>
                  </a:lnTo>
                  <a:lnTo>
                    <a:pt x="51503" y="136915"/>
                  </a:lnTo>
                  <a:lnTo>
                    <a:pt x="29712" y="173867"/>
                  </a:lnTo>
                  <a:lnTo>
                    <a:pt x="13535" y="213773"/>
                  </a:lnTo>
                  <a:lnTo>
                    <a:pt x="3466" y="256166"/>
                  </a:lnTo>
                  <a:lnTo>
                    <a:pt x="0" y="300583"/>
                  </a:lnTo>
                  <a:lnTo>
                    <a:pt x="3466" y="345006"/>
                  </a:lnTo>
                  <a:lnTo>
                    <a:pt x="13535" y="387404"/>
                  </a:lnTo>
                  <a:lnTo>
                    <a:pt x="29712" y="427312"/>
                  </a:lnTo>
                  <a:lnTo>
                    <a:pt x="51503" y="464266"/>
                  </a:lnTo>
                  <a:lnTo>
                    <a:pt x="78413" y="497801"/>
                  </a:lnTo>
                  <a:lnTo>
                    <a:pt x="109948" y="527452"/>
                  </a:lnTo>
                  <a:lnTo>
                    <a:pt x="145613" y="552755"/>
                  </a:lnTo>
                  <a:lnTo>
                    <a:pt x="184914" y="573243"/>
                  </a:lnTo>
                  <a:lnTo>
                    <a:pt x="227355" y="588453"/>
                  </a:lnTo>
                  <a:lnTo>
                    <a:pt x="272444" y="597920"/>
                  </a:lnTo>
                  <a:lnTo>
                    <a:pt x="319684" y="601179"/>
                  </a:lnTo>
                  <a:lnTo>
                    <a:pt x="345852" y="600185"/>
                  </a:lnTo>
                  <a:lnTo>
                    <a:pt x="371438" y="597255"/>
                  </a:lnTo>
                  <a:lnTo>
                    <a:pt x="396360" y="592468"/>
                  </a:lnTo>
                  <a:lnTo>
                    <a:pt x="420535" y="585901"/>
                  </a:lnTo>
                  <a:lnTo>
                    <a:pt x="445401" y="609039"/>
                  </a:lnTo>
                  <a:lnTo>
                    <a:pt x="469971" y="627803"/>
                  </a:lnTo>
                  <a:lnTo>
                    <a:pt x="499982" y="646432"/>
                  </a:lnTo>
                  <a:lnTo>
                    <a:pt x="541172" y="669163"/>
                  </a:lnTo>
                  <a:lnTo>
                    <a:pt x="541820" y="516737"/>
                  </a:lnTo>
                  <a:lnTo>
                    <a:pt x="575055" y="481418"/>
                  </a:lnTo>
                  <a:lnTo>
                    <a:pt x="602130" y="441479"/>
                  </a:lnTo>
                  <a:lnTo>
                    <a:pt x="622342" y="397585"/>
                  </a:lnTo>
                  <a:lnTo>
                    <a:pt x="634985" y="350399"/>
                  </a:lnTo>
                  <a:lnTo>
                    <a:pt x="639356" y="300583"/>
                  </a:lnTo>
                  <a:lnTo>
                    <a:pt x="635890" y="256166"/>
                  </a:lnTo>
                  <a:lnTo>
                    <a:pt x="625821" y="213773"/>
                  </a:lnTo>
                  <a:lnTo>
                    <a:pt x="609645" y="173867"/>
                  </a:lnTo>
                  <a:lnTo>
                    <a:pt x="587856" y="136915"/>
                  </a:lnTo>
                  <a:lnTo>
                    <a:pt x="560947" y="103381"/>
                  </a:lnTo>
                  <a:lnTo>
                    <a:pt x="529414" y="73730"/>
                  </a:lnTo>
                  <a:lnTo>
                    <a:pt x="493751" y="48427"/>
                  </a:lnTo>
                  <a:lnTo>
                    <a:pt x="454452" y="27937"/>
                  </a:lnTo>
                  <a:lnTo>
                    <a:pt x="412011" y="12726"/>
                  </a:lnTo>
                  <a:lnTo>
                    <a:pt x="366924" y="3259"/>
                  </a:lnTo>
                  <a:lnTo>
                    <a:pt x="319684" y="0"/>
                  </a:lnTo>
                  <a:close/>
                </a:path>
              </a:pathLst>
            </a:custGeom>
            <a:ln w="40741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45984" y="2837847"/>
              <a:ext cx="171500" cy="23162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322413" y="3001455"/>
              <a:ext cx="662940" cy="669290"/>
            </a:xfrm>
            <a:custGeom>
              <a:avLst/>
              <a:gdLst/>
              <a:ahLst/>
              <a:cxnLst/>
              <a:rect l="l" t="t" r="r" b="b"/>
              <a:pathLst>
                <a:path w="662940" h="669289">
                  <a:moveTo>
                    <a:pt x="520" y="132372"/>
                  </a:moveTo>
                  <a:lnTo>
                    <a:pt x="177" y="135547"/>
                  </a:lnTo>
                  <a:lnTo>
                    <a:pt x="0" y="138887"/>
                  </a:lnTo>
                  <a:lnTo>
                    <a:pt x="0" y="142417"/>
                  </a:lnTo>
                </a:path>
                <a:path w="662940" h="669289">
                  <a:moveTo>
                    <a:pt x="447636" y="170662"/>
                  </a:moveTo>
                  <a:lnTo>
                    <a:pt x="426427" y="361784"/>
                  </a:lnTo>
                </a:path>
                <a:path w="662940" h="669289">
                  <a:moveTo>
                    <a:pt x="421068" y="446328"/>
                  </a:moveTo>
                  <a:lnTo>
                    <a:pt x="420535" y="449478"/>
                  </a:lnTo>
                  <a:lnTo>
                    <a:pt x="420141" y="452805"/>
                  </a:lnTo>
                  <a:lnTo>
                    <a:pt x="419925" y="456336"/>
                  </a:lnTo>
                </a:path>
                <a:path w="662940" h="669289">
                  <a:moveTo>
                    <a:pt x="121450" y="669163"/>
                  </a:moveTo>
                  <a:lnTo>
                    <a:pt x="120815" y="516737"/>
                  </a:lnTo>
                  <a:lnTo>
                    <a:pt x="87579" y="481419"/>
                  </a:lnTo>
                  <a:lnTo>
                    <a:pt x="60504" y="441484"/>
                  </a:lnTo>
                  <a:lnTo>
                    <a:pt x="40293" y="397594"/>
                  </a:lnTo>
                  <a:lnTo>
                    <a:pt x="27649" y="350410"/>
                  </a:lnTo>
                  <a:lnTo>
                    <a:pt x="23279" y="300596"/>
                  </a:lnTo>
                </a:path>
                <a:path w="662940" h="669289">
                  <a:moveTo>
                    <a:pt x="342950" y="0"/>
                  </a:moveTo>
                  <a:lnTo>
                    <a:pt x="390191" y="3259"/>
                  </a:lnTo>
                  <a:lnTo>
                    <a:pt x="435279" y="12726"/>
                  </a:lnTo>
                  <a:lnTo>
                    <a:pt x="477721" y="27938"/>
                  </a:lnTo>
                  <a:lnTo>
                    <a:pt x="517021" y="48428"/>
                  </a:lnTo>
                  <a:lnTo>
                    <a:pt x="552686" y="73731"/>
                  </a:lnTo>
                  <a:lnTo>
                    <a:pt x="584221" y="103383"/>
                  </a:lnTo>
                  <a:lnTo>
                    <a:pt x="611131" y="136918"/>
                  </a:lnTo>
                  <a:lnTo>
                    <a:pt x="632922" y="173872"/>
                  </a:lnTo>
                  <a:lnTo>
                    <a:pt x="649099" y="213780"/>
                  </a:lnTo>
                  <a:lnTo>
                    <a:pt x="659168" y="256176"/>
                  </a:lnTo>
                  <a:lnTo>
                    <a:pt x="662635" y="300596"/>
                  </a:lnTo>
                  <a:lnTo>
                    <a:pt x="659168" y="345016"/>
                  </a:lnTo>
                  <a:lnTo>
                    <a:pt x="649099" y="387412"/>
                  </a:lnTo>
                  <a:lnTo>
                    <a:pt x="632922" y="427319"/>
                  </a:lnTo>
                  <a:lnTo>
                    <a:pt x="611131" y="464273"/>
                  </a:lnTo>
                  <a:lnTo>
                    <a:pt x="584221" y="497809"/>
                  </a:lnTo>
                  <a:lnTo>
                    <a:pt x="552686" y="527461"/>
                  </a:lnTo>
                  <a:lnTo>
                    <a:pt x="517021" y="552764"/>
                  </a:lnTo>
                  <a:lnTo>
                    <a:pt x="477721" y="573254"/>
                  </a:lnTo>
                  <a:lnTo>
                    <a:pt x="435279" y="588465"/>
                  </a:lnTo>
                  <a:lnTo>
                    <a:pt x="390191" y="597933"/>
                  </a:lnTo>
                  <a:lnTo>
                    <a:pt x="342950" y="601192"/>
                  </a:lnTo>
                  <a:lnTo>
                    <a:pt x="316777" y="600196"/>
                  </a:lnTo>
                  <a:lnTo>
                    <a:pt x="291191" y="597261"/>
                  </a:lnTo>
                  <a:lnTo>
                    <a:pt x="266273" y="592470"/>
                  </a:lnTo>
                  <a:lnTo>
                    <a:pt x="242100" y="585901"/>
                  </a:lnTo>
                  <a:lnTo>
                    <a:pt x="217233" y="609039"/>
                  </a:lnTo>
                  <a:lnTo>
                    <a:pt x="192662" y="627803"/>
                  </a:lnTo>
                  <a:lnTo>
                    <a:pt x="162647" y="646432"/>
                  </a:lnTo>
                  <a:lnTo>
                    <a:pt x="121450" y="669163"/>
                  </a:lnTo>
                </a:path>
                <a:path w="662940" h="669289">
                  <a:moveTo>
                    <a:pt x="335686" y="446328"/>
                  </a:moveTo>
                  <a:lnTo>
                    <a:pt x="335140" y="449478"/>
                  </a:lnTo>
                  <a:lnTo>
                    <a:pt x="334746" y="452805"/>
                  </a:lnTo>
                  <a:lnTo>
                    <a:pt x="334530" y="456336"/>
                  </a:lnTo>
                </a:path>
                <a:path w="662940" h="669289">
                  <a:moveTo>
                    <a:pt x="250291" y="446328"/>
                  </a:moveTo>
                  <a:lnTo>
                    <a:pt x="249745" y="449478"/>
                  </a:lnTo>
                  <a:lnTo>
                    <a:pt x="249364" y="452805"/>
                  </a:lnTo>
                  <a:lnTo>
                    <a:pt x="249135" y="456336"/>
                  </a:lnTo>
                </a:path>
              </a:pathLst>
            </a:custGeom>
            <a:ln w="40741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9240123" y="2159994"/>
            <a:ext cx="2052320" cy="2052320"/>
            <a:chOff x="9240123" y="2159994"/>
            <a:chExt cx="2052320" cy="2052320"/>
          </a:xfrm>
        </p:grpSpPr>
        <p:sp>
          <p:nvSpPr>
            <p:cNvPr id="18" name="object 18"/>
            <p:cNvSpPr/>
            <p:nvPr/>
          </p:nvSpPr>
          <p:spPr>
            <a:xfrm>
              <a:off x="9240123" y="2159994"/>
              <a:ext cx="2052320" cy="2052320"/>
            </a:xfrm>
            <a:custGeom>
              <a:avLst/>
              <a:gdLst/>
              <a:ahLst/>
              <a:cxnLst/>
              <a:rect l="l" t="t" r="r" b="b"/>
              <a:pathLst>
                <a:path w="2052320" h="2052320">
                  <a:moveTo>
                    <a:pt x="1025994" y="0"/>
                  </a:moveTo>
                  <a:lnTo>
                    <a:pt x="977696" y="1116"/>
                  </a:lnTo>
                  <a:lnTo>
                    <a:pt x="929971" y="4434"/>
                  </a:lnTo>
                  <a:lnTo>
                    <a:pt x="882871" y="9902"/>
                  </a:lnTo>
                  <a:lnTo>
                    <a:pt x="836445" y="17473"/>
                  </a:lnTo>
                  <a:lnTo>
                    <a:pt x="790741" y="27097"/>
                  </a:lnTo>
                  <a:lnTo>
                    <a:pt x="745809" y="38724"/>
                  </a:lnTo>
                  <a:lnTo>
                    <a:pt x="701698" y="52306"/>
                  </a:lnTo>
                  <a:lnTo>
                    <a:pt x="658457" y="67793"/>
                  </a:lnTo>
                  <a:lnTo>
                    <a:pt x="616137" y="85135"/>
                  </a:lnTo>
                  <a:lnTo>
                    <a:pt x="574785" y="104284"/>
                  </a:lnTo>
                  <a:lnTo>
                    <a:pt x="534451" y="125190"/>
                  </a:lnTo>
                  <a:lnTo>
                    <a:pt x="495185" y="147804"/>
                  </a:lnTo>
                  <a:lnTo>
                    <a:pt x="457035" y="172077"/>
                  </a:lnTo>
                  <a:lnTo>
                    <a:pt x="420052" y="197959"/>
                  </a:lnTo>
                  <a:lnTo>
                    <a:pt x="384284" y="225402"/>
                  </a:lnTo>
                  <a:lnTo>
                    <a:pt x="349780" y="254355"/>
                  </a:lnTo>
                  <a:lnTo>
                    <a:pt x="316591" y="284770"/>
                  </a:lnTo>
                  <a:lnTo>
                    <a:pt x="284764" y="316597"/>
                  </a:lnTo>
                  <a:lnTo>
                    <a:pt x="254350" y="349787"/>
                  </a:lnTo>
                  <a:lnTo>
                    <a:pt x="225397" y="384292"/>
                  </a:lnTo>
                  <a:lnTo>
                    <a:pt x="197955" y="420060"/>
                  </a:lnTo>
                  <a:lnTo>
                    <a:pt x="172073" y="457044"/>
                  </a:lnTo>
                  <a:lnTo>
                    <a:pt x="147801" y="495194"/>
                  </a:lnTo>
                  <a:lnTo>
                    <a:pt x="125187" y="534461"/>
                  </a:lnTo>
                  <a:lnTo>
                    <a:pt x="104282" y="574795"/>
                  </a:lnTo>
                  <a:lnTo>
                    <a:pt x="85133" y="616147"/>
                  </a:lnTo>
                  <a:lnTo>
                    <a:pt x="67791" y="658468"/>
                  </a:lnTo>
                  <a:lnTo>
                    <a:pt x="52305" y="701709"/>
                  </a:lnTo>
                  <a:lnTo>
                    <a:pt x="38723" y="745821"/>
                  </a:lnTo>
                  <a:lnTo>
                    <a:pt x="27096" y="790753"/>
                  </a:lnTo>
                  <a:lnTo>
                    <a:pt x="17473" y="836457"/>
                  </a:lnTo>
                  <a:lnTo>
                    <a:pt x="9902" y="882884"/>
                  </a:lnTo>
                  <a:lnTo>
                    <a:pt x="4434" y="929984"/>
                  </a:lnTo>
                  <a:lnTo>
                    <a:pt x="1116" y="977708"/>
                  </a:lnTo>
                  <a:lnTo>
                    <a:pt x="0" y="1026007"/>
                  </a:lnTo>
                  <a:lnTo>
                    <a:pt x="1116" y="1074305"/>
                  </a:lnTo>
                  <a:lnTo>
                    <a:pt x="4434" y="1122028"/>
                  </a:lnTo>
                  <a:lnTo>
                    <a:pt x="9902" y="1169127"/>
                  </a:lnTo>
                  <a:lnTo>
                    <a:pt x="17473" y="1215553"/>
                  </a:lnTo>
                  <a:lnTo>
                    <a:pt x="27096" y="1261257"/>
                  </a:lnTo>
                  <a:lnTo>
                    <a:pt x="38723" y="1306188"/>
                  </a:lnTo>
                  <a:lnTo>
                    <a:pt x="52305" y="1350299"/>
                  </a:lnTo>
                  <a:lnTo>
                    <a:pt x="67791" y="1393539"/>
                  </a:lnTo>
                  <a:lnTo>
                    <a:pt x="85133" y="1435860"/>
                  </a:lnTo>
                  <a:lnTo>
                    <a:pt x="104282" y="1477211"/>
                  </a:lnTo>
                  <a:lnTo>
                    <a:pt x="125187" y="1517545"/>
                  </a:lnTo>
                  <a:lnTo>
                    <a:pt x="147801" y="1556811"/>
                  </a:lnTo>
                  <a:lnTo>
                    <a:pt x="172073" y="1594961"/>
                  </a:lnTo>
                  <a:lnTo>
                    <a:pt x="197955" y="1631944"/>
                  </a:lnTo>
                  <a:lnTo>
                    <a:pt x="225397" y="1667712"/>
                  </a:lnTo>
                  <a:lnTo>
                    <a:pt x="254350" y="1702216"/>
                  </a:lnTo>
                  <a:lnTo>
                    <a:pt x="284764" y="1735406"/>
                  </a:lnTo>
                  <a:lnTo>
                    <a:pt x="316591" y="1767233"/>
                  </a:lnTo>
                  <a:lnTo>
                    <a:pt x="349780" y="1797648"/>
                  </a:lnTo>
                  <a:lnTo>
                    <a:pt x="384284" y="1826601"/>
                  </a:lnTo>
                  <a:lnTo>
                    <a:pt x="420052" y="1854043"/>
                  </a:lnTo>
                  <a:lnTo>
                    <a:pt x="457035" y="1879925"/>
                  </a:lnTo>
                  <a:lnTo>
                    <a:pt x="495185" y="1904198"/>
                  </a:lnTo>
                  <a:lnTo>
                    <a:pt x="534451" y="1926812"/>
                  </a:lnTo>
                  <a:lnTo>
                    <a:pt x="574785" y="1947718"/>
                  </a:lnTo>
                  <a:lnTo>
                    <a:pt x="616137" y="1966867"/>
                  </a:lnTo>
                  <a:lnTo>
                    <a:pt x="658457" y="1984209"/>
                  </a:lnTo>
                  <a:lnTo>
                    <a:pt x="701698" y="1999696"/>
                  </a:lnTo>
                  <a:lnTo>
                    <a:pt x="745809" y="2013277"/>
                  </a:lnTo>
                  <a:lnTo>
                    <a:pt x="790741" y="2024904"/>
                  </a:lnTo>
                  <a:lnTo>
                    <a:pt x="836445" y="2034528"/>
                  </a:lnTo>
                  <a:lnTo>
                    <a:pt x="882871" y="2042099"/>
                  </a:lnTo>
                  <a:lnTo>
                    <a:pt x="929971" y="2047568"/>
                  </a:lnTo>
                  <a:lnTo>
                    <a:pt x="977696" y="2050885"/>
                  </a:lnTo>
                  <a:lnTo>
                    <a:pt x="1025994" y="2052002"/>
                  </a:lnTo>
                  <a:lnTo>
                    <a:pt x="1074293" y="2050885"/>
                  </a:lnTo>
                  <a:lnTo>
                    <a:pt x="1122017" y="2047568"/>
                  </a:lnTo>
                  <a:lnTo>
                    <a:pt x="1169117" y="2042099"/>
                  </a:lnTo>
                  <a:lnTo>
                    <a:pt x="1215544" y="2034528"/>
                  </a:lnTo>
                  <a:lnTo>
                    <a:pt x="1261248" y="2024904"/>
                  </a:lnTo>
                  <a:lnTo>
                    <a:pt x="1306180" y="2013277"/>
                  </a:lnTo>
                  <a:lnTo>
                    <a:pt x="1350291" y="1999696"/>
                  </a:lnTo>
                  <a:lnTo>
                    <a:pt x="1393531" y="1984209"/>
                  </a:lnTo>
                  <a:lnTo>
                    <a:pt x="1435852" y="1966867"/>
                  </a:lnTo>
                  <a:lnTo>
                    <a:pt x="1477204" y="1947718"/>
                  </a:lnTo>
                  <a:lnTo>
                    <a:pt x="1517538" y="1926812"/>
                  </a:lnTo>
                  <a:lnTo>
                    <a:pt x="1556804" y="1904198"/>
                  </a:lnTo>
                  <a:lnTo>
                    <a:pt x="1594953" y="1879925"/>
                  </a:lnTo>
                  <a:lnTo>
                    <a:pt x="1631937" y="1854043"/>
                  </a:lnTo>
                  <a:lnTo>
                    <a:pt x="1667705" y="1826601"/>
                  </a:lnTo>
                  <a:lnTo>
                    <a:pt x="1702209" y="1797648"/>
                  </a:lnTo>
                  <a:lnTo>
                    <a:pt x="1735398" y="1767233"/>
                  </a:lnTo>
                  <a:lnTo>
                    <a:pt x="1767225" y="1735406"/>
                  </a:lnTo>
                  <a:lnTo>
                    <a:pt x="1797639" y="1702216"/>
                  </a:lnTo>
                  <a:lnTo>
                    <a:pt x="1826592" y="1667712"/>
                  </a:lnTo>
                  <a:lnTo>
                    <a:pt x="1854034" y="1631944"/>
                  </a:lnTo>
                  <a:lnTo>
                    <a:pt x="1879916" y="1594961"/>
                  </a:lnTo>
                  <a:lnTo>
                    <a:pt x="1904188" y="1556811"/>
                  </a:lnTo>
                  <a:lnTo>
                    <a:pt x="1926802" y="1517545"/>
                  </a:lnTo>
                  <a:lnTo>
                    <a:pt x="1947707" y="1477211"/>
                  </a:lnTo>
                  <a:lnTo>
                    <a:pt x="1966856" y="1435860"/>
                  </a:lnTo>
                  <a:lnTo>
                    <a:pt x="1984198" y="1393539"/>
                  </a:lnTo>
                  <a:lnTo>
                    <a:pt x="1999684" y="1350299"/>
                  </a:lnTo>
                  <a:lnTo>
                    <a:pt x="2013265" y="1306188"/>
                  </a:lnTo>
                  <a:lnTo>
                    <a:pt x="2024892" y="1261257"/>
                  </a:lnTo>
                  <a:lnTo>
                    <a:pt x="2034516" y="1215553"/>
                  </a:lnTo>
                  <a:lnTo>
                    <a:pt x="2042087" y="1169127"/>
                  </a:lnTo>
                  <a:lnTo>
                    <a:pt x="2047555" y="1122028"/>
                  </a:lnTo>
                  <a:lnTo>
                    <a:pt x="2050873" y="1074305"/>
                  </a:lnTo>
                  <a:lnTo>
                    <a:pt x="2051989" y="1026007"/>
                  </a:lnTo>
                  <a:lnTo>
                    <a:pt x="2050873" y="977708"/>
                  </a:lnTo>
                  <a:lnTo>
                    <a:pt x="2047555" y="929984"/>
                  </a:lnTo>
                  <a:lnTo>
                    <a:pt x="2042087" y="882884"/>
                  </a:lnTo>
                  <a:lnTo>
                    <a:pt x="2034516" y="836457"/>
                  </a:lnTo>
                  <a:lnTo>
                    <a:pt x="2024892" y="790753"/>
                  </a:lnTo>
                  <a:lnTo>
                    <a:pt x="2013265" y="745821"/>
                  </a:lnTo>
                  <a:lnTo>
                    <a:pt x="1999684" y="701709"/>
                  </a:lnTo>
                  <a:lnTo>
                    <a:pt x="1984198" y="658468"/>
                  </a:lnTo>
                  <a:lnTo>
                    <a:pt x="1966856" y="616147"/>
                  </a:lnTo>
                  <a:lnTo>
                    <a:pt x="1947707" y="574795"/>
                  </a:lnTo>
                  <a:lnTo>
                    <a:pt x="1926802" y="534461"/>
                  </a:lnTo>
                  <a:lnTo>
                    <a:pt x="1904188" y="495194"/>
                  </a:lnTo>
                  <a:lnTo>
                    <a:pt x="1879916" y="457044"/>
                  </a:lnTo>
                  <a:lnTo>
                    <a:pt x="1854034" y="420060"/>
                  </a:lnTo>
                  <a:lnTo>
                    <a:pt x="1826592" y="384292"/>
                  </a:lnTo>
                  <a:lnTo>
                    <a:pt x="1797639" y="349787"/>
                  </a:lnTo>
                  <a:lnTo>
                    <a:pt x="1767225" y="316597"/>
                  </a:lnTo>
                  <a:lnTo>
                    <a:pt x="1735398" y="284770"/>
                  </a:lnTo>
                  <a:lnTo>
                    <a:pt x="1702209" y="254355"/>
                  </a:lnTo>
                  <a:lnTo>
                    <a:pt x="1667705" y="225402"/>
                  </a:lnTo>
                  <a:lnTo>
                    <a:pt x="1631937" y="197959"/>
                  </a:lnTo>
                  <a:lnTo>
                    <a:pt x="1594953" y="172077"/>
                  </a:lnTo>
                  <a:lnTo>
                    <a:pt x="1556804" y="147804"/>
                  </a:lnTo>
                  <a:lnTo>
                    <a:pt x="1517538" y="125190"/>
                  </a:lnTo>
                  <a:lnTo>
                    <a:pt x="1477204" y="104284"/>
                  </a:lnTo>
                  <a:lnTo>
                    <a:pt x="1435852" y="85135"/>
                  </a:lnTo>
                  <a:lnTo>
                    <a:pt x="1393531" y="67793"/>
                  </a:lnTo>
                  <a:lnTo>
                    <a:pt x="1350291" y="52306"/>
                  </a:lnTo>
                  <a:lnTo>
                    <a:pt x="1306180" y="38724"/>
                  </a:lnTo>
                  <a:lnTo>
                    <a:pt x="1261248" y="27097"/>
                  </a:lnTo>
                  <a:lnTo>
                    <a:pt x="1215544" y="17473"/>
                  </a:lnTo>
                  <a:lnTo>
                    <a:pt x="1169117" y="9902"/>
                  </a:lnTo>
                  <a:lnTo>
                    <a:pt x="1122017" y="4434"/>
                  </a:lnTo>
                  <a:lnTo>
                    <a:pt x="1074293" y="1116"/>
                  </a:lnTo>
                  <a:lnTo>
                    <a:pt x="10259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854933" y="3020326"/>
              <a:ext cx="819785" cy="344170"/>
            </a:xfrm>
            <a:custGeom>
              <a:avLst/>
              <a:gdLst/>
              <a:ahLst/>
              <a:cxnLst/>
              <a:rect l="l" t="t" r="r" b="b"/>
              <a:pathLst>
                <a:path w="819784" h="344170">
                  <a:moveTo>
                    <a:pt x="176834" y="278917"/>
                  </a:moveTo>
                  <a:lnTo>
                    <a:pt x="74383" y="278917"/>
                  </a:lnTo>
                  <a:lnTo>
                    <a:pt x="74383" y="343979"/>
                  </a:lnTo>
                  <a:lnTo>
                    <a:pt x="176834" y="343979"/>
                  </a:lnTo>
                  <a:lnTo>
                    <a:pt x="176834" y="278917"/>
                  </a:lnTo>
                  <a:close/>
                </a:path>
                <a:path w="819784" h="344170">
                  <a:moveTo>
                    <a:pt x="260959" y="0"/>
                  </a:moveTo>
                  <a:lnTo>
                    <a:pt x="158521" y="0"/>
                  </a:lnTo>
                  <a:lnTo>
                    <a:pt x="158521" y="65074"/>
                  </a:lnTo>
                  <a:lnTo>
                    <a:pt x="260959" y="65074"/>
                  </a:lnTo>
                  <a:lnTo>
                    <a:pt x="260959" y="0"/>
                  </a:lnTo>
                  <a:close/>
                </a:path>
                <a:path w="819784" h="344170">
                  <a:moveTo>
                    <a:pt x="623798" y="278917"/>
                  </a:moveTo>
                  <a:lnTo>
                    <a:pt x="214033" y="278917"/>
                  </a:lnTo>
                  <a:lnTo>
                    <a:pt x="214033" y="343979"/>
                  </a:lnTo>
                  <a:lnTo>
                    <a:pt x="623798" y="343979"/>
                  </a:lnTo>
                  <a:lnTo>
                    <a:pt x="623798" y="278917"/>
                  </a:lnTo>
                  <a:close/>
                </a:path>
                <a:path w="819784" h="344170">
                  <a:moveTo>
                    <a:pt x="707910" y="0"/>
                  </a:moveTo>
                  <a:lnTo>
                    <a:pt x="298157" y="0"/>
                  </a:lnTo>
                  <a:lnTo>
                    <a:pt x="298157" y="65074"/>
                  </a:lnTo>
                  <a:lnTo>
                    <a:pt x="707910" y="65074"/>
                  </a:lnTo>
                  <a:lnTo>
                    <a:pt x="707910" y="0"/>
                  </a:lnTo>
                  <a:close/>
                </a:path>
                <a:path w="819784" h="344170">
                  <a:moveTo>
                    <a:pt x="819518" y="139458"/>
                  </a:moveTo>
                  <a:lnTo>
                    <a:pt x="0" y="139458"/>
                  </a:lnTo>
                  <a:lnTo>
                    <a:pt x="0" y="204520"/>
                  </a:lnTo>
                  <a:lnTo>
                    <a:pt x="819518" y="204520"/>
                  </a:lnTo>
                  <a:lnTo>
                    <a:pt x="819518" y="139458"/>
                  </a:lnTo>
                  <a:close/>
                </a:path>
              </a:pathLst>
            </a:custGeom>
            <a:solidFill>
              <a:srgbClr val="4140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922774" y="4331916"/>
            <a:ext cx="2052320" cy="610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2880" marR="5080" indent="-170815">
              <a:lnSpc>
                <a:spcPct val="112799"/>
              </a:lnSpc>
              <a:spcBef>
                <a:spcPts val="95"/>
              </a:spcBef>
            </a:pP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superior</a:t>
            </a:r>
            <a:r>
              <a:rPr sz="1700" b="1" spc="-3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products</a:t>
            </a:r>
            <a:r>
              <a:rPr sz="1700" b="1" spc="-25" dirty="0">
                <a:solidFill>
                  <a:srgbClr val="FFFFFF"/>
                </a:solidFill>
                <a:latin typeface="Midpoint Pro"/>
                <a:cs typeface="Midpoint Pro"/>
              </a:rPr>
              <a:t> in </a:t>
            </a: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different</a:t>
            </a:r>
            <a:r>
              <a:rPr sz="1700" b="1" spc="-7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Midpoint Pro"/>
                <a:cs typeface="Midpoint Pro"/>
              </a:rPr>
              <a:t>sectors</a:t>
            </a:r>
            <a:endParaRPr sz="1700">
              <a:latin typeface="Midpoint Pro"/>
              <a:cs typeface="Midpoint Pro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791005" y="4364949"/>
            <a:ext cx="186055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high quality </a:t>
            </a:r>
            <a:r>
              <a:rPr sz="1700" b="1" spc="-10" dirty="0">
                <a:solidFill>
                  <a:srgbClr val="FFFFFF"/>
                </a:solidFill>
                <a:latin typeface="Midpoint Pro"/>
                <a:cs typeface="Midpoint Pro"/>
              </a:rPr>
              <a:t>brand</a:t>
            </a:r>
            <a:endParaRPr sz="1700">
              <a:latin typeface="Midpoint Pro"/>
              <a:cs typeface="Midpoint Pro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602671" y="4331916"/>
            <a:ext cx="1788795" cy="610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42240">
              <a:lnSpc>
                <a:spcPct val="112799"/>
              </a:lnSpc>
              <a:spcBef>
                <a:spcPts val="95"/>
              </a:spcBef>
            </a:pPr>
            <a:r>
              <a:rPr sz="1700" b="1" spc="-10" dirty="0">
                <a:solidFill>
                  <a:srgbClr val="FFFFFF"/>
                </a:solidFill>
                <a:latin typeface="Midpoint Pro"/>
                <a:cs typeface="Midpoint Pro"/>
              </a:rPr>
              <a:t>understanding </a:t>
            </a: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customers’</a:t>
            </a:r>
            <a:r>
              <a:rPr sz="1700" b="1" spc="-7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Midpoint Pro"/>
                <a:cs typeface="Midpoint Pro"/>
              </a:rPr>
              <a:t>needs</a:t>
            </a:r>
            <a:endParaRPr sz="1700">
              <a:latin typeface="Midpoint Pro"/>
              <a:cs typeface="Midpoint Pro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131940" y="4331916"/>
            <a:ext cx="2280920" cy="610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402590">
              <a:lnSpc>
                <a:spcPct val="112799"/>
              </a:lnSpc>
              <a:spcBef>
                <a:spcPts val="95"/>
              </a:spcBef>
            </a:pP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brand</a:t>
            </a:r>
            <a:r>
              <a:rPr sz="1700" b="1" spc="-3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Midpoint Pro"/>
                <a:cs typeface="Midpoint Pro"/>
              </a:rPr>
              <a:t>promise </a:t>
            </a:r>
            <a:r>
              <a:rPr sz="1700" b="1" spc="-20" dirty="0">
                <a:solidFill>
                  <a:srgbClr val="FFFFFF"/>
                </a:solidFill>
                <a:latin typeface="Midpoint Pro"/>
                <a:cs typeface="Midpoint Pro"/>
              </a:rPr>
              <a:t>“We’ve</a:t>
            </a:r>
            <a:r>
              <a:rPr sz="1700" b="1" spc="-3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got</a:t>
            </a:r>
            <a:r>
              <a:rPr sz="17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Midpoint Pro"/>
                <a:cs typeface="Midpoint Pro"/>
              </a:rPr>
              <a:t>it</a:t>
            </a:r>
            <a:r>
              <a:rPr sz="17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700" b="1" spc="-35" dirty="0">
                <a:solidFill>
                  <a:srgbClr val="FFFFFF"/>
                </a:solidFill>
                <a:latin typeface="Midpoint Pro"/>
                <a:cs typeface="Midpoint Pro"/>
              </a:rPr>
              <a:t>covered.”</a:t>
            </a:r>
            <a:endParaRPr sz="1700">
              <a:latin typeface="Midpoint Pro"/>
              <a:cs typeface="Midpoint Pro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0" y="1193766"/>
            <a:ext cx="342265" cy="155575"/>
          </a:xfrm>
          <a:custGeom>
            <a:avLst/>
            <a:gdLst/>
            <a:ahLst/>
            <a:cxnLst/>
            <a:rect l="l" t="t" r="r" b="b"/>
            <a:pathLst>
              <a:path w="342265" h="155575">
                <a:moveTo>
                  <a:pt x="303335" y="0"/>
                </a:moveTo>
                <a:lnTo>
                  <a:pt x="0" y="0"/>
                </a:lnTo>
                <a:lnTo>
                  <a:pt x="0" y="155321"/>
                </a:lnTo>
                <a:lnTo>
                  <a:pt x="303335" y="155321"/>
                </a:lnTo>
                <a:lnTo>
                  <a:pt x="325810" y="154713"/>
                </a:lnTo>
                <a:lnTo>
                  <a:pt x="337351" y="150464"/>
                </a:lnTo>
                <a:lnTo>
                  <a:pt x="341602" y="138931"/>
                </a:lnTo>
                <a:lnTo>
                  <a:pt x="342210" y="116471"/>
                </a:lnTo>
                <a:lnTo>
                  <a:pt x="342210" y="38874"/>
                </a:lnTo>
                <a:lnTo>
                  <a:pt x="341602" y="16400"/>
                </a:lnTo>
                <a:lnTo>
                  <a:pt x="337351" y="4859"/>
                </a:lnTo>
                <a:lnTo>
                  <a:pt x="325810" y="607"/>
                </a:lnTo>
                <a:lnTo>
                  <a:pt x="3033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0" y="889383"/>
            <a:ext cx="720090" cy="155575"/>
          </a:xfrm>
          <a:custGeom>
            <a:avLst/>
            <a:gdLst/>
            <a:ahLst/>
            <a:cxnLst/>
            <a:rect l="l" t="t" r="r" b="b"/>
            <a:pathLst>
              <a:path w="720090" h="155575">
                <a:moveTo>
                  <a:pt x="681123" y="0"/>
                </a:moveTo>
                <a:lnTo>
                  <a:pt x="0" y="0"/>
                </a:lnTo>
                <a:lnTo>
                  <a:pt x="0" y="155321"/>
                </a:lnTo>
                <a:lnTo>
                  <a:pt x="681123" y="155321"/>
                </a:lnTo>
                <a:lnTo>
                  <a:pt x="703598" y="154713"/>
                </a:lnTo>
                <a:lnTo>
                  <a:pt x="715139" y="150461"/>
                </a:lnTo>
                <a:lnTo>
                  <a:pt x="719391" y="138920"/>
                </a:lnTo>
                <a:lnTo>
                  <a:pt x="719998" y="116446"/>
                </a:lnTo>
                <a:lnTo>
                  <a:pt x="719998" y="38874"/>
                </a:lnTo>
                <a:lnTo>
                  <a:pt x="719391" y="16400"/>
                </a:lnTo>
                <a:lnTo>
                  <a:pt x="715139" y="4859"/>
                </a:lnTo>
                <a:lnTo>
                  <a:pt x="703598" y="607"/>
                </a:lnTo>
                <a:lnTo>
                  <a:pt x="6811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585000"/>
            <a:ext cx="510540" cy="155575"/>
          </a:xfrm>
          <a:custGeom>
            <a:avLst/>
            <a:gdLst/>
            <a:ahLst/>
            <a:cxnLst/>
            <a:rect l="l" t="t" r="r" b="b"/>
            <a:pathLst>
              <a:path w="510540" h="155575">
                <a:moveTo>
                  <a:pt x="471276" y="0"/>
                </a:moveTo>
                <a:lnTo>
                  <a:pt x="0" y="0"/>
                </a:lnTo>
                <a:lnTo>
                  <a:pt x="0" y="155333"/>
                </a:lnTo>
                <a:lnTo>
                  <a:pt x="471276" y="155333"/>
                </a:lnTo>
                <a:lnTo>
                  <a:pt x="493751" y="154726"/>
                </a:lnTo>
                <a:lnTo>
                  <a:pt x="505292" y="150472"/>
                </a:lnTo>
                <a:lnTo>
                  <a:pt x="509543" y="138928"/>
                </a:lnTo>
                <a:lnTo>
                  <a:pt x="510151" y="116446"/>
                </a:lnTo>
                <a:lnTo>
                  <a:pt x="510151" y="38874"/>
                </a:lnTo>
                <a:lnTo>
                  <a:pt x="509543" y="16400"/>
                </a:lnTo>
                <a:lnTo>
                  <a:pt x="505292" y="4859"/>
                </a:lnTo>
                <a:lnTo>
                  <a:pt x="493751" y="607"/>
                </a:lnTo>
                <a:lnTo>
                  <a:pt x="4712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USAIN</a:t>
            </a:r>
            <a:r>
              <a:rPr spc="-45" dirty="0"/>
              <a:t> </a:t>
            </a:r>
            <a:r>
              <a:rPr spc="-85" dirty="0"/>
              <a:t>BOLT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87299" y="1675133"/>
            <a:ext cx="5300345" cy="788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100"/>
              </a:lnSpc>
              <a:spcBef>
                <a:spcPts val="100"/>
              </a:spcBef>
            </a:pP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Our</a:t>
            </a:r>
            <a:r>
              <a:rPr sz="1400" b="1" spc="-1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advertising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partner</a:t>
            </a:r>
            <a:r>
              <a:rPr sz="1400" b="1" spc="-1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Usain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Bolt,</a:t>
            </a:r>
            <a:r>
              <a:rPr sz="1400" b="1" spc="-1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the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fastest</a:t>
            </a:r>
            <a:r>
              <a:rPr sz="1400" b="1" spc="-1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man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in</a:t>
            </a:r>
            <a:r>
              <a:rPr sz="1400" b="1" spc="-1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the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spc="-20" dirty="0">
                <a:solidFill>
                  <a:srgbClr val="414042"/>
                </a:solidFill>
                <a:latin typeface="Midpoint Pro"/>
                <a:cs typeface="Midpoint Pro"/>
              </a:rPr>
              <a:t>world,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set</a:t>
            </a:r>
            <a:r>
              <a:rPr sz="1400" b="1" spc="-1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both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his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world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records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on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the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REGUPOL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track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in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the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 Berlin </a:t>
            </a:r>
            <a:r>
              <a:rPr sz="1400" b="1" dirty="0">
                <a:solidFill>
                  <a:srgbClr val="414042"/>
                </a:solidFill>
                <a:latin typeface="Midpoint Pro"/>
                <a:cs typeface="Midpoint Pro"/>
              </a:rPr>
              <a:t>Olympic</a:t>
            </a:r>
            <a:r>
              <a:rPr sz="1400" b="1" spc="-4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400" b="1" spc="-10" dirty="0">
                <a:solidFill>
                  <a:srgbClr val="414042"/>
                </a:solidFill>
                <a:latin typeface="Midpoint Pro"/>
                <a:cs typeface="Midpoint Pro"/>
              </a:rPr>
              <a:t>Stadium.</a:t>
            </a:r>
            <a:endParaRPr sz="1400">
              <a:latin typeface="Midpoint Pro"/>
              <a:cs typeface="Midpoint Pr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643812" y="2976745"/>
            <a:ext cx="904875" cy="904875"/>
            <a:chOff x="5643812" y="2976745"/>
            <a:chExt cx="904875" cy="904875"/>
          </a:xfrm>
        </p:grpSpPr>
        <p:sp>
          <p:nvSpPr>
            <p:cNvPr id="5" name="object 5"/>
            <p:cNvSpPr/>
            <p:nvPr/>
          </p:nvSpPr>
          <p:spPr>
            <a:xfrm>
              <a:off x="5643812" y="2976745"/>
              <a:ext cx="904875" cy="904875"/>
            </a:xfrm>
            <a:custGeom>
              <a:avLst/>
              <a:gdLst/>
              <a:ahLst/>
              <a:cxnLst/>
              <a:rect l="l" t="t" r="r" b="b"/>
              <a:pathLst>
                <a:path w="904875" h="904875">
                  <a:moveTo>
                    <a:pt x="452247" y="0"/>
                  </a:moveTo>
                  <a:lnTo>
                    <a:pt x="402969" y="2653"/>
                  </a:lnTo>
                  <a:lnTo>
                    <a:pt x="355228" y="10431"/>
                  </a:lnTo>
                  <a:lnTo>
                    <a:pt x="309301" y="23057"/>
                  </a:lnTo>
                  <a:lnTo>
                    <a:pt x="265462" y="40254"/>
                  </a:lnTo>
                  <a:lnTo>
                    <a:pt x="223988" y="61747"/>
                  </a:lnTo>
                  <a:lnTo>
                    <a:pt x="185155" y="87261"/>
                  </a:lnTo>
                  <a:lnTo>
                    <a:pt x="149238" y="116519"/>
                  </a:lnTo>
                  <a:lnTo>
                    <a:pt x="116513" y="149245"/>
                  </a:lnTo>
                  <a:lnTo>
                    <a:pt x="87256" y="185163"/>
                  </a:lnTo>
                  <a:lnTo>
                    <a:pt x="61744" y="223997"/>
                  </a:lnTo>
                  <a:lnTo>
                    <a:pt x="40252" y="265473"/>
                  </a:lnTo>
                  <a:lnTo>
                    <a:pt x="23055" y="309312"/>
                  </a:lnTo>
                  <a:lnTo>
                    <a:pt x="10430" y="355240"/>
                  </a:lnTo>
                  <a:lnTo>
                    <a:pt x="2653" y="402981"/>
                  </a:lnTo>
                  <a:lnTo>
                    <a:pt x="0" y="452259"/>
                  </a:lnTo>
                  <a:lnTo>
                    <a:pt x="2653" y="501537"/>
                  </a:lnTo>
                  <a:lnTo>
                    <a:pt x="10430" y="549277"/>
                  </a:lnTo>
                  <a:lnTo>
                    <a:pt x="23055" y="595205"/>
                  </a:lnTo>
                  <a:lnTo>
                    <a:pt x="40252" y="639044"/>
                  </a:lnTo>
                  <a:lnTo>
                    <a:pt x="61744" y="680518"/>
                  </a:lnTo>
                  <a:lnTo>
                    <a:pt x="87256" y="719351"/>
                  </a:lnTo>
                  <a:lnTo>
                    <a:pt x="116513" y="755268"/>
                  </a:lnTo>
                  <a:lnTo>
                    <a:pt x="149238" y="787993"/>
                  </a:lnTo>
                  <a:lnTo>
                    <a:pt x="185155" y="817249"/>
                  </a:lnTo>
                  <a:lnTo>
                    <a:pt x="223988" y="842762"/>
                  </a:lnTo>
                  <a:lnTo>
                    <a:pt x="265462" y="864254"/>
                  </a:lnTo>
                  <a:lnTo>
                    <a:pt x="309301" y="881451"/>
                  </a:lnTo>
                  <a:lnTo>
                    <a:pt x="355228" y="894075"/>
                  </a:lnTo>
                  <a:lnTo>
                    <a:pt x="402969" y="901852"/>
                  </a:lnTo>
                  <a:lnTo>
                    <a:pt x="452247" y="904506"/>
                  </a:lnTo>
                  <a:lnTo>
                    <a:pt x="501524" y="901852"/>
                  </a:lnTo>
                  <a:lnTo>
                    <a:pt x="549265" y="894075"/>
                  </a:lnTo>
                  <a:lnTo>
                    <a:pt x="595192" y="881451"/>
                  </a:lnTo>
                  <a:lnTo>
                    <a:pt x="639031" y="864254"/>
                  </a:lnTo>
                  <a:lnTo>
                    <a:pt x="680505" y="842762"/>
                  </a:lnTo>
                  <a:lnTo>
                    <a:pt x="719338" y="817249"/>
                  </a:lnTo>
                  <a:lnTo>
                    <a:pt x="755255" y="787993"/>
                  </a:lnTo>
                  <a:lnTo>
                    <a:pt x="787980" y="755268"/>
                  </a:lnTo>
                  <a:lnTo>
                    <a:pt x="817237" y="719351"/>
                  </a:lnTo>
                  <a:lnTo>
                    <a:pt x="842749" y="680518"/>
                  </a:lnTo>
                  <a:lnTo>
                    <a:pt x="864241" y="639044"/>
                  </a:lnTo>
                  <a:lnTo>
                    <a:pt x="881438" y="595205"/>
                  </a:lnTo>
                  <a:lnTo>
                    <a:pt x="894063" y="549277"/>
                  </a:lnTo>
                  <a:lnTo>
                    <a:pt x="901840" y="501537"/>
                  </a:lnTo>
                  <a:lnTo>
                    <a:pt x="904494" y="452259"/>
                  </a:lnTo>
                  <a:lnTo>
                    <a:pt x="901840" y="402981"/>
                  </a:lnTo>
                  <a:lnTo>
                    <a:pt x="894063" y="355240"/>
                  </a:lnTo>
                  <a:lnTo>
                    <a:pt x="881438" y="309312"/>
                  </a:lnTo>
                  <a:lnTo>
                    <a:pt x="864241" y="265473"/>
                  </a:lnTo>
                  <a:lnTo>
                    <a:pt x="842749" y="223997"/>
                  </a:lnTo>
                  <a:lnTo>
                    <a:pt x="817237" y="185163"/>
                  </a:lnTo>
                  <a:lnTo>
                    <a:pt x="787980" y="149245"/>
                  </a:lnTo>
                  <a:lnTo>
                    <a:pt x="755255" y="116519"/>
                  </a:lnTo>
                  <a:lnTo>
                    <a:pt x="719338" y="87261"/>
                  </a:lnTo>
                  <a:lnTo>
                    <a:pt x="680505" y="61747"/>
                  </a:lnTo>
                  <a:lnTo>
                    <a:pt x="639031" y="40254"/>
                  </a:lnTo>
                  <a:lnTo>
                    <a:pt x="595192" y="23057"/>
                  </a:lnTo>
                  <a:lnTo>
                    <a:pt x="549265" y="10431"/>
                  </a:lnTo>
                  <a:lnTo>
                    <a:pt x="501524" y="2653"/>
                  </a:lnTo>
                  <a:lnTo>
                    <a:pt x="452247" y="0"/>
                  </a:lnTo>
                  <a:close/>
                </a:path>
              </a:pathLst>
            </a:custGeom>
            <a:solidFill>
              <a:srgbClr val="4140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021325" y="3262433"/>
              <a:ext cx="238760" cy="369570"/>
            </a:xfrm>
            <a:custGeom>
              <a:avLst/>
              <a:gdLst/>
              <a:ahLst/>
              <a:cxnLst/>
              <a:rect l="l" t="t" r="r" b="b"/>
              <a:pathLst>
                <a:path w="238760" h="369570">
                  <a:moveTo>
                    <a:pt x="17268" y="0"/>
                  </a:moveTo>
                  <a:lnTo>
                    <a:pt x="8281" y="629"/>
                  </a:lnTo>
                  <a:lnTo>
                    <a:pt x="2222" y="7295"/>
                  </a:lnTo>
                  <a:lnTo>
                    <a:pt x="0" y="19554"/>
                  </a:lnTo>
                  <a:lnTo>
                    <a:pt x="0" y="349576"/>
                  </a:lnTo>
                  <a:lnTo>
                    <a:pt x="2222" y="361835"/>
                  </a:lnTo>
                  <a:lnTo>
                    <a:pt x="8281" y="368502"/>
                  </a:lnTo>
                  <a:lnTo>
                    <a:pt x="17268" y="369136"/>
                  </a:lnTo>
                  <a:lnTo>
                    <a:pt x="28270" y="363292"/>
                  </a:lnTo>
                  <a:lnTo>
                    <a:pt x="226733" y="206853"/>
                  </a:lnTo>
                  <a:lnTo>
                    <a:pt x="235518" y="196427"/>
                  </a:lnTo>
                  <a:lnTo>
                    <a:pt x="238444" y="184565"/>
                  </a:lnTo>
                  <a:lnTo>
                    <a:pt x="235514" y="172703"/>
                  </a:lnTo>
                  <a:lnTo>
                    <a:pt x="226733" y="162276"/>
                  </a:lnTo>
                  <a:lnTo>
                    <a:pt x="28270" y="5850"/>
                  </a:lnTo>
                  <a:lnTo>
                    <a:pt x="172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93766"/>
            <a:ext cx="342265" cy="155575"/>
          </a:xfrm>
          <a:custGeom>
            <a:avLst/>
            <a:gdLst/>
            <a:ahLst/>
            <a:cxnLst/>
            <a:rect l="l" t="t" r="r" b="b"/>
            <a:pathLst>
              <a:path w="342265" h="155575">
                <a:moveTo>
                  <a:pt x="303335" y="0"/>
                </a:moveTo>
                <a:lnTo>
                  <a:pt x="0" y="0"/>
                </a:lnTo>
                <a:lnTo>
                  <a:pt x="0" y="155321"/>
                </a:lnTo>
                <a:lnTo>
                  <a:pt x="303335" y="155321"/>
                </a:lnTo>
                <a:lnTo>
                  <a:pt x="325810" y="154713"/>
                </a:lnTo>
                <a:lnTo>
                  <a:pt x="337351" y="150464"/>
                </a:lnTo>
                <a:lnTo>
                  <a:pt x="341602" y="138931"/>
                </a:lnTo>
                <a:lnTo>
                  <a:pt x="342210" y="116471"/>
                </a:lnTo>
                <a:lnTo>
                  <a:pt x="342210" y="38874"/>
                </a:lnTo>
                <a:lnTo>
                  <a:pt x="341602" y="16400"/>
                </a:lnTo>
                <a:lnTo>
                  <a:pt x="337351" y="4859"/>
                </a:lnTo>
                <a:lnTo>
                  <a:pt x="325810" y="607"/>
                </a:lnTo>
                <a:lnTo>
                  <a:pt x="30333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89383"/>
            <a:ext cx="720090" cy="155575"/>
          </a:xfrm>
          <a:custGeom>
            <a:avLst/>
            <a:gdLst/>
            <a:ahLst/>
            <a:cxnLst/>
            <a:rect l="l" t="t" r="r" b="b"/>
            <a:pathLst>
              <a:path w="720090" h="155575">
                <a:moveTo>
                  <a:pt x="681123" y="0"/>
                </a:moveTo>
                <a:lnTo>
                  <a:pt x="0" y="0"/>
                </a:lnTo>
                <a:lnTo>
                  <a:pt x="0" y="155321"/>
                </a:lnTo>
                <a:lnTo>
                  <a:pt x="681123" y="155321"/>
                </a:lnTo>
                <a:lnTo>
                  <a:pt x="703598" y="154713"/>
                </a:lnTo>
                <a:lnTo>
                  <a:pt x="715139" y="150461"/>
                </a:lnTo>
                <a:lnTo>
                  <a:pt x="719391" y="138920"/>
                </a:lnTo>
                <a:lnTo>
                  <a:pt x="719998" y="116446"/>
                </a:lnTo>
                <a:lnTo>
                  <a:pt x="719998" y="38874"/>
                </a:lnTo>
                <a:lnTo>
                  <a:pt x="719391" y="16400"/>
                </a:lnTo>
                <a:lnTo>
                  <a:pt x="715139" y="4859"/>
                </a:lnTo>
                <a:lnTo>
                  <a:pt x="703598" y="607"/>
                </a:lnTo>
                <a:lnTo>
                  <a:pt x="68112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585000"/>
            <a:ext cx="510540" cy="155575"/>
          </a:xfrm>
          <a:custGeom>
            <a:avLst/>
            <a:gdLst/>
            <a:ahLst/>
            <a:cxnLst/>
            <a:rect l="l" t="t" r="r" b="b"/>
            <a:pathLst>
              <a:path w="510540" h="155575">
                <a:moveTo>
                  <a:pt x="471276" y="0"/>
                </a:moveTo>
                <a:lnTo>
                  <a:pt x="0" y="0"/>
                </a:lnTo>
                <a:lnTo>
                  <a:pt x="0" y="155333"/>
                </a:lnTo>
                <a:lnTo>
                  <a:pt x="471276" y="155333"/>
                </a:lnTo>
                <a:lnTo>
                  <a:pt x="493751" y="154726"/>
                </a:lnTo>
                <a:lnTo>
                  <a:pt x="505292" y="150472"/>
                </a:lnTo>
                <a:lnTo>
                  <a:pt x="509543" y="138928"/>
                </a:lnTo>
                <a:lnTo>
                  <a:pt x="510151" y="116446"/>
                </a:lnTo>
                <a:lnTo>
                  <a:pt x="510151" y="38874"/>
                </a:lnTo>
                <a:lnTo>
                  <a:pt x="509543" y="16400"/>
                </a:lnTo>
                <a:lnTo>
                  <a:pt x="505292" y="4859"/>
                </a:lnTo>
                <a:lnTo>
                  <a:pt x="493751" y="607"/>
                </a:lnTo>
                <a:lnTo>
                  <a:pt x="47127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/>
              <a:t>OUR</a:t>
            </a:r>
            <a:r>
              <a:rPr spc="-40" dirty="0"/>
              <a:t> </a:t>
            </a:r>
            <a:r>
              <a:rPr dirty="0"/>
              <a:t>PRODUCT</a:t>
            </a:r>
            <a:r>
              <a:rPr spc="-35" dirty="0"/>
              <a:t> </a:t>
            </a:r>
            <a:r>
              <a:rPr spc="-40" dirty="0"/>
              <a:t>CATEGORIES</a:t>
            </a: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28003" y="1776272"/>
            <a:ext cx="2375992" cy="301880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215300" y="4888054"/>
            <a:ext cx="1713230" cy="1079500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17000"/>
              </a:lnSpc>
              <a:spcBef>
                <a:spcPts val="65"/>
              </a:spcBef>
            </a:pP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Load</a:t>
            </a:r>
            <a:r>
              <a:rPr sz="1700" b="1" spc="-2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414042"/>
                </a:solidFill>
                <a:latin typeface="Midpoint Pro"/>
                <a:cs typeface="Midpoint Pro"/>
              </a:rPr>
              <a:t>securing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Antislip</a:t>
            </a:r>
            <a:r>
              <a:rPr sz="14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mats</a:t>
            </a:r>
            <a:r>
              <a:rPr sz="1400" b="0" spc="-3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for</a:t>
            </a:r>
            <a:r>
              <a:rPr sz="1400" b="0" spc="-3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spc="-25" dirty="0">
                <a:solidFill>
                  <a:srgbClr val="414042"/>
                </a:solidFill>
                <a:latin typeface="Midpoint Pro Lt"/>
                <a:cs typeface="Midpoint Pro Lt"/>
              </a:rPr>
              <a:t>the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safe</a:t>
            </a:r>
            <a:r>
              <a:rPr sz="1400" b="0" spc="-5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transportation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of</a:t>
            </a:r>
            <a:r>
              <a:rPr sz="14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goods</a:t>
            </a:r>
            <a:endParaRPr sz="1400">
              <a:latin typeface="Midpoint Pro Lt"/>
              <a:cs typeface="Midpoint Pro Lt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998" y="1778914"/>
            <a:ext cx="2376004" cy="301353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887299" y="4888054"/>
            <a:ext cx="1998980" cy="82550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700" b="1" spc="-10" dirty="0">
                <a:solidFill>
                  <a:srgbClr val="414042"/>
                </a:solidFill>
                <a:latin typeface="Midpoint Pro"/>
                <a:cs typeface="Midpoint Pro"/>
              </a:rPr>
              <a:t>Sport</a:t>
            </a:r>
            <a:endParaRPr sz="1700">
              <a:latin typeface="Midpoint Pro"/>
              <a:cs typeface="Midpoint Pro"/>
            </a:endParaRPr>
          </a:p>
          <a:p>
            <a:pPr marL="12700" marR="5080">
              <a:lnSpc>
                <a:spcPts val="2000"/>
              </a:lnSpc>
              <a:spcBef>
                <a:spcPts val="40"/>
              </a:spcBef>
            </a:pP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Sports</a:t>
            </a:r>
            <a:r>
              <a:rPr sz="1400" b="0" spc="-3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flooring</a:t>
            </a:r>
            <a:r>
              <a:rPr sz="1400" b="0" spc="-2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for</a:t>
            </a:r>
            <a:r>
              <a:rPr sz="1400" b="0" spc="-2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out-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standing</a:t>
            </a:r>
            <a:r>
              <a:rPr sz="1400" b="0" spc="-4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performances</a:t>
            </a:r>
            <a:endParaRPr sz="1400">
              <a:latin typeface="Midpoint Pro Lt"/>
              <a:cs typeface="Midpoint Pro Lt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59124" y="1778914"/>
            <a:ext cx="2376004" cy="3013532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546416" y="4888054"/>
            <a:ext cx="2284730" cy="107950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700" b="1" spc="-10" dirty="0">
                <a:solidFill>
                  <a:srgbClr val="414042"/>
                </a:solidFill>
                <a:latin typeface="Midpoint Pro"/>
                <a:cs typeface="Midpoint Pro"/>
              </a:rPr>
              <a:t>Acoustics</a:t>
            </a:r>
            <a:endParaRPr sz="1700">
              <a:latin typeface="Midpoint Pro"/>
              <a:cs typeface="Midpoint Pro"/>
            </a:endParaRPr>
          </a:p>
          <a:p>
            <a:pPr marL="12700" marR="5080">
              <a:lnSpc>
                <a:spcPts val="2000"/>
              </a:lnSpc>
              <a:spcBef>
                <a:spcPts val="40"/>
              </a:spcBef>
            </a:pP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Products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for</a:t>
            </a:r>
            <a:r>
              <a:rPr sz="1400" b="0" spc="-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deadening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impact</a:t>
            </a: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sound</a:t>
            </a: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and</a:t>
            </a: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 isolating vibrations</a:t>
            </a:r>
            <a:endParaRPr sz="1400">
              <a:latin typeface="Midpoint Pro Lt"/>
              <a:cs typeface="Midpoint Pro Lt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920441" y="1778914"/>
            <a:ext cx="2376004" cy="3013532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8907740" y="4888054"/>
            <a:ext cx="2196465" cy="8255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15900"/>
              </a:lnSpc>
              <a:spcBef>
                <a:spcPts val="90"/>
              </a:spcBef>
            </a:pP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Structural</a:t>
            </a:r>
            <a:r>
              <a:rPr sz="1700" b="1" spc="-6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414042"/>
                </a:solidFill>
                <a:latin typeface="Midpoint Pro"/>
                <a:cs typeface="Midpoint Pro"/>
              </a:rPr>
              <a:t>protection </a:t>
            </a: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Protection</a:t>
            </a:r>
            <a:r>
              <a:rPr sz="1400" b="0" spc="-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and </a:t>
            </a: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separation layers</a:t>
            </a:r>
            <a:r>
              <a:rPr sz="14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414042"/>
                </a:solidFill>
                <a:latin typeface="Midpoint Pro Lt"/>
                <a:cs typeface="Midpoint Pro Lt"/>
              </a:rPr>
              <a:t>for</a:t>
            </a:r>
            <a:r>
              <a:rPr sz="1400" b="0" spc="-3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flat</a:t>
            </a:r>
            <a:r>
              <a:rPr sz="14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4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roofs</a:t>
            </a:r>
            <a:endParaRPr sz="1400">
              <a:latin typeface="Midpoint Pro Lt"/>
              <a:cs typeface="Midpoint Pro 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57844" y="5472784"/>
            <a:ext cx="6477000" cy="534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43585" marR="5080" indent="-731520">
              <a:lnSpc>
                <a:spcPct val="1191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REGUPOL</a:t>
            </a:r>
            <a:r>
              <a:rPr sz="1400" b="1" spc="-2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Germany</a:t>
            </a:r>
            <a:r>
              <a:rPr sz="14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GmbH</a:t>
            </a:r>
            <a:r>
              <a:rPr sz="1400" b="1" spc="-1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&amp;</a:t>
            </a:r>
            <a:r>
              <a:rPr sz="14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Co.</a:t>
            </a:r>
            <a:r>
              <a:rPr sz="14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KG</a:t>
            </a:r>
            <a:r>
              <a:rPr sz="1400" b="1" spc="-1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|</a:t>
            </a:r>
            <a:r>
              <a:rPr sz="14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0" dirty="0">
                <a:solidFill>
                  <a:srgbClr val="FFFFFF"/>
                </a:solidFill>
                <a:latin typeface="Midpoint Pro Lt"/>
                <a:cs typeface="Midpoint Pro Lt"/>
              </a:rPr>
              <a:t>Am</a:t>
            </a:r>
            <a:r>
              <a:rPr sz="1400" b="0" spc="-15" dirty="0">
                <a:solidFill>
                  <a:srgbClr val="FFFFFF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FFFFFF"/>
                </a:solidFill>
                <a:latin typeface="Midpoint Pro Lt"/>
                <a:cs typeface="Midpoint Pro Lt"/>
              </a:rPr>
              <a:t>Hilgenacker</a:t>
            </a:r>
            <a:r>
              <a:rPr sz="1400" b="0" spc="-15" dirty="0">
                <a:solidFill>
                  <a:srgbClr val="FFFFFF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FFFFFF"/>
                </a:solidFill>
                <a:latin typeface="Midpoint Pro Lt"/>
                <a:cs typeface="Midpoint Pro Lt"/>
              </a:rPr>
              <a:t>24</a:t>
            </a:r>
            <a:r>
              <a:rPr sz="1400" b="0" spc="-10" dirty="0">
                <a:solidFill>
                  <a:srgbClr val="FFFFFF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FFFFFF"/>
                </a:solidFill>
                <a:latin typeface="Midpoint Pro Lt"/>
                <a:cs typeface="Midpoint Pro Lt"/>
              </a:rPr>
              <a:t>|</a:t>
            </a:r>
            <a:r>
              <a:rPr sz="1400" b="0" spc="-15" dirty="0">
                <a:solidFill>
                  <a:srgbClr val="FFFFFF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FFFFFF"/>
                </a:solidFill>
                <a:latin typeface="Midpoint Pro Lt"/>
                <a:cs typeface="Midpoint Pro Lt"/>
              </a:rPr>
              <a:t>57319</a:t>
            </a:r>
            <a:r>
              <a:rPr sz="1400" b="0" spc="-15" dirty="0">
                <a:solidFill>
                  <a:srgbClr val="FFFFFF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FFFFFF"/>
                </a:solidFill>
                <a:latin typeface="Midpoint Pro Lt"/>
                <a:cs typeface="Midpoint Pro Lt"/>
              </a:rPr>
              <a:t>Bad</a:t>
            </a:r>
            <a:r>
              <a:rPr sz="1400" b="0" spc="-10" dirty="0">
                <a:solidFill>
                  <a:srgbClr val="FFFFFF"/>
                </a:solidFill>
                <a:latin typeface="Midpoint Pro Lt"/>
                <a:cs typeface="Midpoint Pro Lt"/>
              </a:rPr>
              <a:t> Berleburg </a:t>
            </a:r>
            <a:r>
              <a:rPr sz="1400" b="0" dirty="0">
                <a:solidFill>
                  <a:srgbClr val="FFFFFF"/>
                </a:solidFill>
                <a:latin typeface="Midpoint Pro Lt"/>
                <a:cs typeface="Midpoint Pro Lt"/>
              </a:rPr>
              <a:t>phone</a:t>
            </a:r>
            <a:r>
              <a:rPr sz="1400" b="0" spc="-10" dirty="0">
                <a:solidFill>
                  <a:srgbClr val="FFFFFF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FFFFFF"/>
                </a:solidFill>
                <a:latin typeface="Midpoint Pro Lt"/>
                <a:cs typeface="Midpoint Pro Lt"/>
              </a:rPr>
              <a:t>+49</a:t>
            </a:r>
            <a:r>
              <a:rPr sz="1400" b="0" spc="5" dirty="0">
                <a:solidFill>
                  <a:srgbClr val="FFFFFF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FFFFFF"/>
                </a:solidFill>
                <a:latin typeface="Midpoint Pro Lt"/>
                <a:cs typeface="Midpoint Pro Lt"/>
              </a:rPr>
              <a:t>2751</a:t>
            </a:r>
            <a:r>
              <a:rPr sz="1400" b="0" spc="5" dirty="0">
                <a:solidFill>
                  <a:srgbClr val="FFFFFF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FFFFFF"/>
                </a:solidFill>
                <a:latin typeface="Midpoint Pro Lt"/>
                <a:cs typeface="Midpoint Pro Lt"/>
              </a:rPr>
              <a:t>803-0 |</a:t>
            </a:r>
            <a:r>
              <a:rPr sz="1400" b="0" spc="5" dirty="0">
                <a:solidFill>
                  <a:srgbClr val="FFFFFF"/>
                </a:solidFill>
                <a:latin typeface="Midpoint Pro Lt"/>
                <a:cs typeface="Midpoint Pro Lt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Midpoint Pro Lt"/>
                <a:cs typeface="Midpoint Pro Lt"/>
                <a:hlinkClick r:id="rId2"/>
              </a:rPr>
              <a:t>info@regupol.de</a:t>
            </a:r>
            <a:r>
              <a:rPr sz="1400" b="0" spc="5" dirty="0">
                <a:solidFill>
                  <a:srgbClr val="FFFFFF"/>
                </a:solidFill>
                <a:latin typeface="Midpoint Pro Lt"/>
                <a:cs typeface="Midpoint Pro Lt"/>
              </a:rPr>
              <a:t> </a:t>
            </a:r>
            <a:r>
              <a:rPr sz="1400" b="0" dirty="0">
                <a:solidFill>
                  <a:srgbClr val="FFFFFF"/>
                </a:solidFill>
                <a:latin typeface="Midpoint Pro Lt"/>
                <a:cs typeface="Midpoint Pro Lt"/>
              </a:rPr>
              <a:t>|</a:t>
            </a:r>
            <a:r>
              <a:rPr sz="1400" b="0" spc="5" dirty="0">
                <a:solidFill>
                  <a:srgbClr val="FFFFFF"/>
                </a:solidFill>
                <a:latin typeface="Midpoint Pro Lt"/>
                <a:cs typeface="Midpoint Pro Lt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Midpoint Pro"/>
                <a:cs typeface="Midpoint Pro"/>
                <a:hlinkClick r:id="rId3"/>
              </a:rPr>
              <a:t>www.regupol.com</a:t>
            </a:r>
            <a:endParaRPr sz="1400">
              <a:latin typeface="Midpoint Pro"/>
              <a:cs typeface="Midpoint Pr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617717" y="2856150"/>
            <a:ext cx="560070" cy="744220"/>
          </a:xfrm>
          <a:custGeom>
            <a:avLst/>
            <a:gdLst/>
            <a:ahLst/>
            <a:cxnLst/>
            <a:rect l="l" t="t" r="r" b="b"/>
            <a:pathLst>
              <a:path w="560070" h="744220">
                <a:moveTo>
                  <a:pt x="390969" y="0"/>
                </a:moveTo>
                <a:lnTo>
                  <a:pt x="0" y="0"/>
                </a:lnTo>
                <a:lnTo>
                  <a:pt x="0" y="743839"/>
                </a:lnTo>
                <a:lnTo>
                  <a:pt x="97269" y="743839"/>
                </a:lnTo>
                <a:lnTo>
                  <a:pt x="97269" y="94424"/>
                </a:lnTo>
                <a:lnTo>
                  <a:pt x="361429" y="94424"/>
                </a:lnTo>
                <a:lnTo>
                  <a:pt x="397776" y="98803"/>
                </a:lnTo>
                <a:lnTo>
                  <a:pt x="424730" y="113014"/>
                </a:lnTo>
                <a:lnTo>
                  <a:pt x="441491" y="138669"/>
                </a:lnTo>
                <a:lnTo>
                  <a:pt x="447255" y="177380"/>
                </a:lnTo>
                <a:lnTo>
                  <a:pt x="447255" y="271780"/>
                </a:lnTo>
                <a:lnTo>
                  <a:pt x="441491" y="310495"/>
                </a:lnTo>
                <a:lnTo>
                  <a:pt x="424730" y="336159"/>
                </a:lnTo>
                <a:lnTo>
                  <a:pt x="397776" y="350379"/>
                </a:lnTo>
                <a:lnTo>
                  <a:pt x="361429" y="354761"/>
                </a:lnTo>
                <a:lnTo>
                  <a:pt x="160235" y="354761"/>
                </a:lnTo>
                <a:lnTo>
                  <a:pt x="137009" y="358053"/>
                </a:lnTo>
                <a:lnTo>
                  <a:pt x="117549" y="367514"/>
                </a:lnTo>
                <a:lnTo>
                  <a:pt x="104173" y="382520"/>
                </a:lnTo>
                <a:lnTo>
                  <a:pt x="99199" y="402450"/>
                </a:lnTo>
                <a:lnTo>
                  <a:pt x="100654" y="414502"/>
                </a:lnTo>
                <a:lnTo>
                  <a:pt x="105144" y="427359"/>
                </a:lnTo>
                <a:lnTo>
                  <a:pt x="112856" y="440396"/>
                </a:lnTo>
                <a:lnTo>
                  <a:pt x="123977" y="452983"/>
                </a:lnTo>
                <a:lnTo>
                  <a:pt x="425310" y="743839"/>
                </a:lnTo>
                <a:lnTo>
                  <a:pt x="559803" y="743839"/>
                </a:lnTo>
                <a:lnTo>
                  <a:pt x="250799" y="449160"/>
                </a:lnTo>
                <a:lnTo>
                  <a:pt x="374789" y="449160"/>
                </a:lnTo>
                <a:lnTo>
                  <a:pt x="431465" y="445077"/>
                </a:lnTo>
                <a:lnTo>
                  <a:pt x="475405" y="432704"/>
                </a:lnTo>
                <a:lnTo>
                  <a:pt x="507693" y="411854"/>
                </a:lnTo>
                <a:lnTo>
                  <a:pt x="541652" y="343986"/>
                </a:lnTo>
                <a:lnTo>
                  <a:pt x="545490" y="296595"/>
                </a:lnTo>
                <a:lnTo>
                  <a:pt x="545490" y="143052"/>
                </a:lnTo>
                <a:lnTo>
                  <a:pt x="538210" y="91189"/>
                </a:lnTo>
                <a:lnTo>
                  <a:pt x="517470" y="51089"/>
                </a:lnTo>
                <a:lnTo>
                  <a:pt x="484917" y="22615"/>
                </a:lnTo>
                <a:lnTo>
                  <a:pt x="442201" y="5631"/>
                </a:lnTo>
                <a:lnTo>
                  <a:pt x="3909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71996" y="2856139"/>
            <a:ext cx="488315" cy="744220"/>
          </a:xfrm>
          <a:custGeom>
            <a:avLst/>
            <a:gdLst/>
            <a:ahLst/>
            <a:cxnLst/>
            <a:rect l="l" t="t" r="r" b="b"/>
            <a:pathLst>
              <a:path w="488314" h="744220">
                <a:moveTo>
                  <a:pt x="488264" y="0"/>
                </a:moveTo>
                <a:lnTo>
                  <a:pt x="153530" y="0"/>
                </a:lnTo>
                <a:lnTo>
                  <a:pt x="102406" y="5632"/>
                </a:lnTo>
                <a:lnTo>
                  <a:pt x="59936" y="22619"/>
                </a:lnTo>
                <a:lnTo>
                  <a:pt x="27675" y="51094"/>
                </a:lnTo>
                <a:lnTo>
                  <a:pt x="7177" y="91194"/>
                </a:lnTo>
                <a:lnTo>
                  <a:pt x="0" y="143052"/>
                </a:lnTo>
                <a:lnTo>
                  <a:pt x="0" y="605574"/>
                </a:lnTo>
                <a:lnTo>
                  <a:pt x="7177" y="656940"/>
                </a:lnTo>
                <a:lnTo>
                  <a:pt x="27675" y="695856"/>
                </a:lnTo>
                <a:lnTo>
                  <a:pt x="59936" y="722917"/>
                </a:lnTo>
                <a:lnTo>
                  <a:pt x="102406" y="738717"/>
                </a:lnTo>
                <a:lnTo>
                  <a:pt x="153530" y="743851"/>
                </a:lnTo>
                <a:lnTo>
                  <a:pt x="488264" y="743851"/>
                </a:lnTo>
                <a:lnTo>
                  <a:pt x="488264" y="650392"/>
                </a:lnTo>
                <a:lnTo>
                  <a:pt x="183095" y="650392"/>
                </a:lnTo>
                <a:lnTo>
                  <a:pt x="146757" y="645862"/>
                </a:lnTo>
                <a:lnTo>
                  <a:pt x="119797" y="631320"/>
                </a:lnTo>
                <a:lnTo>
                  <a:pt x="103026" y="605333"/>
                </a:lnTo>
                <a:lnTo>
                  <a:pt x="97256" y="566470"/>
                </a:lnTo>
                <a:lnTo>
                  <a:pt x="97256" y="417702"/>
                </a:lnTo>
                <a:lnTo>
                  <a:pt x="481596" y="417702"/>
                </a:lnTo>
                <a:lnTo>
                  <a:pt x="481596" y="324256"/>
                </a:lnTo>
                <a:lnTo>
                  <a:pt x="97256" y="324256"/>
                </a:lnTo>
                <a:lnTo>
                  <a:pt x="97256" y="177393"/>
                </a:lnTo>
                <a:lnTo>
                  <a:pt x="103026" y="138674"/>
                </a:lnTo>
                <a:lnTo>
                  <a:pt x="119797" y="113015"/>
                </a:lnTo>
                <a:lnTo>
                  <a:pt x="146757" y="98803"/>
                </a:lnTo>
                <a:lnTo>
                  <a:pt x="183095" y="94424"/>
                </a:lnTo>
                <a:lnTo>
                  <a:pt x="488264" y="94424"/>
                </a:lnTo>
                <a:lnTo>
                  <a:pt x="48826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15720" y="2856148"/>
            <a:ext cx="549910" cy="744220"/>
          </a:xfrm>
          <a:custGeom>
            <a:avLst/>
            <a:gdLst/>
            <a:ahLst/>
            <a:cxnLst/>
            <a:rect l="l" t="t" r="r" b="b"/>
            <a:pathLst>
              <a:path w="549909" h="744220">
                <a:moveTo>
                  <a:pt x="549300" y="0"/>
                </a:moveTo>
                <a:lnTo>
                  <a:pt x="452005" y="0"/>
                </a:lnTo>
                <a:lnTo>
                  <a:pt x="452005" y="571233"/>
                </a:lnTo>
                <a:lnTo>
                  <a:pt x="446302" y="606938"/>
                </a:lnTo>
                <a:lnTo>
                  <a:pt x="429250" y="631551"/>
                </a:lnTo>
                <a:lnTo>
                  <a:pt x="400935" y="645792"/>
                </a:lnTo>
                <a:lnTo>
                  <a:pt x="361441" y="650379"/>
                </a:lnTo>
                <a:lnTo>
                  <a:pt x="187858" y="650379"/>
                </a:lnTo>
                <a:lnTo>
                  <a:pt x="148765" y="645792"/>
                </a:lnTo>
                <a:lnTo>
                  <a:pt x="120400" y="631551"/>
                </a:lnTo>
                <a:lnTo>
                  <a:pt x="103121" y="606938"/>
                </a:lnTo>
                <a:lnTo>
                  <a:pt x="97281" y="571233"/>
                </a:lnTo>
                <a:lnTo>
                  <a:pt x="97281" y="0"/>
                </a:lnTo>
                <a:lnTo>
                  <a:pt x="0" y="0"/>
                </a:lnTo>
                <a:lnTo>
                  <a:pt x="0" y="596036"/>
                </a:lnTo>
                <a:lnTo>
                  <a:pt x="6400" y="647291"/>
                </a:lnTo>
                <a:lnTo>
                  <a:pt x="25113" y="688431"/>
                </a:lnTo>
                <a:lnTo>
                  <a:pt x="55407" y="718725"/>
                </a:lnTo>
                <a:lnTo>
                  <a:pt x="96547" y="737438"/>
                </a:lnTo>
                <a:lnTo>
                  <a:pt x="147802" y="743838"/>
                </a:lnTo>
                <a:lnTo>
                  <a:pt x="404342" y="743838"/>
                </a:lnTo>
                <a:lnTo>
                  <a:pt x="455667" y="737438"/>
                </a:lnTo>
                <a:lnTo>
                  <a:pt x="496148" y="718725"/>
                </a:lnTo>
                <a:lnTo>
                  <a:pt x="525462" y="688431"/>
                </a:lnTo>
                <a:lnTo>
                  <a:pt x="543287" y="647291"/>
                </a:lnTo>
                <a:lnTo>
                  <a:pt x="549300" y="596036"/>
                </a:lnTo>
                <a:lnTo>
                  <a:pt x="5493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72703" y="2856148"/>
            <a:ext cx="544830" cy="744220"/>
          </a:xfrm>
          <a:custGeom>
            <a:avLst/>
            <a:gdLst/>
            <a:ahLst/>
            <a:cxnLst/>
            <a:rect l="l" t="t" r="r" b="b"/>
            <a:pathLst>
              <a:path w="544829" h="744220">
                <a:moveTo>
                  <a:pt x="390982" y="0"/>
                </a:moveTo>
                <a:lnTo>
                  <a:pt x="0" y="0"/>
                </a:lnTo>
                <a:lnTo>
                  <a:pt x="0" y="743851"/>
                </a:lnTo>
                <a:lnTo>
                  <a:pt x="97281" y="743851"/>
                </a:lnTo>
                <a:lnTo>
                  <a:pt x="97281" y="478739"/>
                </a:lnTo>
                <a:lnTo>
                  <a:pt x="390982" y="478739"/>
                </a:lnTo>
                <a:lnTo>
                  <a:pt x="444085" y="472914"/>
                </a:lnTo>
                <a:lnTo>
                  <a:pt x="484206" y="456625"/>
                </a:lnTo>
                <a:lnTo>
                  <a:pt x="531433" y="399752"/>
                </a:lnTo>
                <a:lnTo>
                  <a:pt x="535630" y="384327"/>
                </a:lnTo>
                <a:lnTo>
                  <a:pt x="97281" y="384327"/>
                </a:lnTo>
                <a:lnTo>
                  <a:pt x="97281" y="94424"/>
                </a:lnTo>
                <a:lnTo>
                  <a:pt x="537806" y="94424"/>
                </a:lnTo>
                <a:lnTo>
                  <a:pt x="537358" y="91189"/>
                </a:lnTo>
                <a:lnTo>
                  <a:pt x="516857" y="51089"/>
                </a:lnTo>
                <a:lnTo>
                  <a:pt x="484590" y="22615"/>
                </a:lnTo>
                <a:lnTo>
                  <a:pt x="442113" y="5631"/>
                </a:lnTo>
                <a:lnTo>
                  <a:pt x="390982" y="0"/>
                </a:lnTo>
                <a:close/>
              </a:path>
              <a:path w="544829" h="744220">
                <a:moveTo>
                  <a:pt x="537806" y="94424"/>
                </a:moveTo>
                <a:lnTo>
                  <a:pt x="360489" y="94424"/>
                </a:lnTo>
                <a:lnTo>
                  <a:pt x="396978" y="98803"/>
                </a:lnTo>
                <a:lnTo>
                  <a:pt x="424256" y="113014"/>
                </a:lnTo>
                <a:lnTo>
                  <a:pt x="441342" y="138669"/>
                </a:lnTo>
                <a:lnTo>
                  <a:pt x="447255" y="177380"/>
                </a:lnTo>
                <a:lnTo>
                  <a:pt x="447255" y="301358"/>
                </a:lnTo>
                <a:lnTo>
                  <a:pt x="441342" y="340066"/>
                </a:lnTo>
                <a:lnTo>
                  <a:pt x="424256" y="365726"/>
                </a:lnTo>
                <a:lnTo>
                  <a:pt x="396978" y="379944"/>
                </a:lnTo>
                <a:lnTo>
                  <a:pt x="360489" y="384327"/>
                </a:lnTo>
                <a:lnTo>
                  <a:pt x="535630" y="384327"/>
                </a:lnTo>
                <a:lnTo>
                  <a:pt x="541509" y="362720"/>
                </a:lnTo>
                <a:lnTo>
                  <a:pt x="544537" y="322326"/>
                </a:lnTo>
                <a:lnTo>
                  <a:pt x="544537" y="143052"/>
                </a:lnTo>
                <a:lnTo>
                  <a:pt x="537806" y="944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25077" y="2856139"/>
            <a:ext cx="548640" cy="744220"/>
          </a:xfrm>
          <a:custGeom>
            <a:avLst/>
            <a:gdLst/>
            <a:ahLst/>
            <a:cxnLst/>
            <a:rect l="l" t="t" r="r" b="b"/>
            <a:pathLst>
              <a:path w="548640" h="744220">
                <a:moveTo>
                  <a:pt x="393839" y="0"/>
                </a:moveTo>
                <a:lnTo>
                  <a:pt x="153530" y="0"/>
                </a:lnTo>
                <a:lnTo>
                  <a:pt x="102406" y="5632"/>
                </a:lnTo>
                <a:lnTo>
                  <a:pt x="59936" y="22619"/>
                </a:lnTo>
                <a:lnTo>
                  <a:pt x="27675" y="51094"/>
                </a:lnTo>
                <a:lnTo>
                  <a:pt x="7177" y="91194"/>
                </a:lnTo>
                <a:lnTo>
                  <a:pt x="0" y="143052"/>
                </a:lnTo>
                <a:lnTo>
                  <a:pt x="0" y="601751"/>
                </a:lnTo>
                <a:lnTo>
                  <a:pt x="7177" y="653520"/>
                </a:lnTo>
                <a:lnTo>
                  <a:pt x="27675" y="693385"/>
                </a:lnTo>
                <a:lnTo>
                  <a:pt x="59936" y="721575"/>
                </a:lnTo>
                <a:lnTo>
                  <a:pt x="102406" y="738320"/>
                </a:lnTo>
                <a:lnTo>
                  <a:pt x="153530" y="743851"/>
                </a:lnTo>
                <a:lnTo>
                  <a:pt x="393839" y="743851"/>
                </a:lnTo>
                <a:lnTo>
                  <a:pt x="445065" y="738717"/>
                </a:lnTo>
                <a:lnTo>
                  <a:pt x="487778" y="722917"/>
                </a:lnTo>
                <a:lnTo>
                  <a:pt x="520328" y="695856"/>
                </a:lnTo>
                <a:lnTo>
                  <a:pt x="541068" y="656940"/>
                </a:lnTo>
                <a:lnTo>
                  <a:pt x="541996" y="650392"/>
                </a:lnTo>
                <a:lnTo>
                  <a:pt x="186905" y="650392"/>
                </a:lnTo>
                <a:lnTo>
                  <a:pt x="148364" y="645861"/>
                </a:lnTo>
                <a:lnTo>
                  <a:pt x="120273" y="631315"/>
                </a:lnTo>
                <a:lnTo>
                  <a:pt x="103086" y="605327"/>
                </a:lnTo>
                <a:lnTo>
                  <a:pt x="97256" y="566470"/>
                </a:lnTo>
                <a:lnTo>
                  <a:pt x="97256" y="177393"/>
                </a:lnTo>
                <a:lnTo>
                  <a:pt x="103086" y="138674"/>
                </a:lnTo>
                <a:lnTo>
                  <a:pt x="120273" y="113015"/>
                </a:lnTo>
                <a:lnTo>
                  <a:pt x="148364" y="98803"/>
                </a:lnTo>
                <a:lnTo>
                  <a:pt x="186905" y="94424"/>
                </a:lnTo>
                <a:lnTo>
                  <a:pt x="541521" y="94424"/>
                </a:lnTo>
                <a:lnTo>
                  <a:pt x="541068" y="91194"/>
                </a:lnTo>
                <a:lnTo>
                  <a:pt x="520328" y="51094"/>
                </a:lnTo>
                <a:lnTo>
                  <a:pt x="487778" y="22619"/>
                </a:lnTo>
                <a:lnTo>
                  <a:pt x="445065" y="5632"/>
                </a:lnTo>
                <a:lnTo>
                  <a:pt x="393839" y="0"/>
                </a:lnTo>
                <a:close/>
              </a:path>
              <a:path w="548640" h="744220">
                <a:moveTo>
                  <a:pt x="541521" y="94424"/>
                </a:moveTo>
                <a:lnTo>
                  <a:pt x="364286" y="94424"/>
                </a:lnTo>
                <a:lnTo>
                  <a:pt x="400626" y="98803"/>
                </a:lnTo>
                <a:lnTo>
                  <a:pt x="427577" y="113015"/>
                </a:lnTo>
                <a:lnTo>
                  <a:pt x="444336" y="138674"/>
                </a:lnTo>
                <a:lnTo>
                  <a:pt x="450100" y="177393"/>
                </a:lnTo>
                <a:lnTo>
                  <a:pt x="450100" y="566470"/>
                </a:lnTo>
                <a:lnTo>
                  <a:pt x="444336" y="605327"/>
                </a:lnTo>
                <a:lnTo>
                  <a:pt x="427577" y="631315"/>
                </a:lnTo>
                <a:lnTo>
                  <a:pt x="400626" y="645861"/>
                </a:lnTo>
                <a:lnTo>
                  <a:pt x="364286" y="650392"/>
                </a:lnTo>
                <a:lnTo>
                  <a:pt x="541996" y="650392"/>
                </a:lnTo>
                <a:lnTo>
                  <a:pt x="548347" y="605574"/>
                </a:lnTo>
                <a:lnTo>
                  <a:pt x="548347" y="143052"/>
                </a:lnTo>
                <a:lnTo>
                  <a:pt x="541521" y="944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481121" y="2856141"/>
            <a:ext cx="495300" cy="744220"/>
          </a:xfrm>
          <a:custGeom>
            <a:avLst/>
            <a:gdLst/>
            <a:ahLst/>
            <a:cxnLst/>
            <a:rect l="l" t="t" r="r" b="b"/>
            <a:pathLst>
              <a:path w="495300" h="744220">
                <a:moveTo>
                  <a:pt x="97282" y="0"/>
                </a:moveTo>
                <a:lnTo>
                  <a:pt x="0" y="0"/>
                </a:lnTo>
                <a:lnTo>
                  <a:pt x="0" y="605574"/>
                </a:lnTo>
                <a:lnTo>
                  <a:pt x="7179" y="656935"/>
                </a:lnTo>
                <a:lnTo>
                  <a:pt x="27678" y="695851"/>
                </a:lnTo>
                <a:lnTo>
                  <a:pt x="59941" y="722913"/>
                </a:lnTo>
                <a:lnTo>
                  <a:pt x="102411" y="738716"/>
                </a:lnTo>
                <a:lnTo>
                  <a:pt x="153530" y="743851"/>
                </a:lnTo>
                <a:lnTo>
                  <a:pt x="494944" y="743851"/>
                </a:lnTo>
                <a:lnTo>
                  <a:pt x="494944" y="650392"/>
                </a:lnTo>
                <a:lnTo>
                  <a:pt x="183095" y="650392"/>
                </a:lnTo>
                <a:lnTo>
                  <a:pt x="146756" y="645861"/>
                </a:lnTo>
                <a:lnTo>
                  <a:pt x="119805" y="631315"/>
                </a:lnTo>
                <a:lnTo>
                  <a:pt x="103046" y="605327"/>
                </a:lnTo>
                <a:lnTo>
                  <a:pt x="97282" y="566470"/>
                </a:lnTo>
                <a:lnTo>
                  <a:pt x="9728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861606" y="2856141"/>
            <a:ext cx="546735" cy="744220"/>
          </a:xfrm>
          <a:custGeom>
            <a:avLst/>
            <a:gdLst/>
            <a:ahLst/>
            <a:cxnLst/>
            <a:rect l="l" t="t" r="r" b="b"/>
            <a:pathLst>
              <a:path w="546735" h="744220">
                <a:moveTo>
                  <a:pt x="511136" y="0"/>
                </a:moveTo>
                <a:lnTo>
                  <a:pt x="153530" y="0"/>
                </a:lnTo>
                <a:lnTo>
                  <a:pt x="102396" y="5632"/>
                </a:lnTo>
                <a:lnTo>
                  <a:pt x="59925" y="22619"/>
                </a:lnTo>
                <a:lnTo>
                  <a:pt x="27667" y="51094"/>
                </a:lnTo>
                <a:lnTo>
                  <a:pt x="7175" y="91194"/>
                </a:lnTo>
                <a:lnTo>
                  <a:pt x="0" y="143052"/>
                </a:lnTo>
                <a:lnTo>
                  <a:pt x="0" y="605574"/>
                </a:lnTo>
                <a:lnTo>
                  <a:pt x="7175" y="656935"/>
                </a:lnTo>
                <a:lnTo>
                  <a:pt x="27667" y="695851"/>
                </a:lnTo>
                <a:lnTo>
                  <a:pt x="59925" y="722913"/>
                </a:lnTo>
                <a:lnTo>
                  <a:pt x="102396" y="738716"/>
                </a:lnTo>
                <a:lnTo>
                  <a:pt x="153530" y="743851"/>
                </a:lnTo>
                <a:lnTo>
                  <a:pt x="392887" y="743851"/>
                </a:lnTo>
                <a:lnTo>
                  <a:pt x="444006" y="738716"/>
                </a:lnTo>
                <a:lnTo>
                  <a:pt x="486475" y="722913"/>
                </a:lnTo>
                <a:lnTo>
                  <a:pt x="518738" y="695851"/>
                </a:lnTo>
                <a:lnTo>
                  <a:pt x="539238" y="656935"/>
                </a:lnTo>
                <a:lnTo>
                  <a:pt x="546417" y="605574"/>
                </a:lnTo>
                <a:lnTo>
                  <a:pt x="546417" y="324256"/>
                </a:lnTo>
                <a:lnTo>
                  <a:pt x="258749" y="324256"/>
                </a:lnTo>
                <a:lnTo>
                  <a:pt x="258749" y="417702"/>
                </a:lnTo>
                <a:lnTo>
                  <a:pt x="448170" y="417702"/>
                </a:lnTo>
                <a:lnTo>
                  <a:pt x="448170" y="566470"/>
                </a:lnTo>
                <a:lnTo>
                  <a:pt x="442407" y="605333"/>
                </a:lnTo>
                <a:lnTo>
                  <a:pt x="425653" y="631320"/>
                </a:lnTo>
                <a:lnTo>
                  <a:pt x="398706" y="645862"/>
                </a:lnTo>
                <a:lnTo>
                  <a:pt x="362369" y="650392"/>
                </a:lnTo>
                <a:lnTo>
                  <a:pt x="182130" y="650392"/>
                </a:lnTo>
                <a:lnTo>
                  <a:pt x="146339" y="645862"/>
                </a:lnTo>
                <a:lnTo>
                  <a:pt x="119667" y="631320"/>
                </a:lnTo>
                <a:lnTo>
                  <a:pt x="103008" y="605333"/>
                </a:lnTo>
                <a:lnTo>
                  <a:pt x="97256" y="566470"/>
                </a:lnTo>
                <a:lnTo>
                  <a:pt x="97256" y="177380"/>
                </a:lnTo>
                <a:lnTo>
                  <a:pt x="103023" y="138674"/>
                </a:lnTo>
                <a:lnTo>
                  <a:pt x="119787" y="113018"/>
                </a:lnTo>
                <a:lnTo>
                  <a:pt x="146746" y="98805"/>
                </a:lnTo>
                <a:lnTo>
                  <a:pt x="183095" y="94424"/>
                </a:lnTo>
                <a:lnTo>
                  <a:pt x="511136" y="94424"/>
                </a:lnTo>
                <a:lnTo>
                  <a:pt x="5111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216056" y="3210961"/>
            <a:ext cx="1186815" cy="94615"/>
          </a:xfrm>
          <a:custGeom>
            <a:avLst/>
            <a:gdLst/>
            <a:ahLst/>
            <a:cxnLst/>
            <a:rect l="l" t="t" r="r" b="b"/>
            <a:pathLst>
              <a:path w="1186814" h="94614">
                <a:moveTo>
                  <a:pt x="1162697" y="0"/>
                </a:moveTo>
                <a:lnTo>
                  <a:pt x="23571" y="0"/>
                </a:lnTo>
                <a:lnTo>
                  <a:pt x="9944" y="368"/>
                </a:lnTo>
                <a:lnTo>
                  <a:pt x="2946" y="2946"/>
                </a:lnTo>
                <a:lnTo>
                  <a:pt x="368" y="9944"/>
                </a:lnTo>
                <a:lnTo>
                  <a:pt x="0" y="23571"/>
                </a:lnTo>
                <a:lnTo>
                  <a:pt x="0" y="70612"/>
                </a:lnTo>
                <a:lnTo>
                  <a:pt x="368" y="84239"/>
                </a:lnTo>
                <a:lnTo>
                  <a:pt x="2946" y="91236"/>
                </a:lnTo>
                <a:lnTo>
                  <a:pt x="9944" y="93814"/>
                </a:lnTo>
                <a:lnTo>
                  <a:pt x="23571" y="94183"/>
                </a:lnTo>
                <a:lnTo>
                  <a:pt x="1162697" y="94183"/>
                </a:lnTo>
                <a:lnTo>
                  <a:pt x="1176324" y="93814"/>
                </a:lnTo>
                <a:lnTo>
                  <a:pt x="1183322" y="91236"/>
                </a:lnTo>
                <a:lnTo>
                  <a:pt x="1185900" y="84239"/>
                </a:lnTo>
                <a:lnTo>
                  <a:pt x="1186268" y="70612"/>
                </a:lnTo>
                <a:lnTo>
                  <a:pt x="1186268" y="23571"/>
                </a:lnTo>
                <a:lnTo>
                  <a:pt x="1185900" y="9944"/>
                </a:lnTo>
                <a:lnTo>
                  <a:pt x="1183322" y="2946"/>
                </a:lnTo>
                <a:lnTo>
                  <a:pt x="1176324" y="368"/>
                </a:lnTo>
                <a:lnTo>
                  <a:pt x="11626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25879" y="3412836"/>
            <a:ext cx="593725" cy="94615"/>
          </a:xfrm>
          <a:custGeom>
            <a:avLst/>
            <a:gdLst/>
            <a:ahLst/>
            <a:cxnLst/>
            <a:rect l="l" t="t" r="r" b="b"/>
            <a:pathLst>
              <a:path w="593725" h="94614">
                <a:moveTo>
                  <a:pt x="569569" y="0"/>
                </a:moveTo>
                <a:lnTo>
                  <a:pt x="23571" y="0"/>
                </a:lnTo>
                <a:lnTo>
                  <a:pt x="9944" y="368"/>
                </a:lnTo>
                <a:lnTo>
                  <a:pt x="2946" y="2946"/>
                </a:lnTo>
                <a:lnTo>
                  <a:pt x="368" y="9944"/>
                </a:lnTo>
                <a:lnTo>
                  <a:pt x="0" y="23571"/>
                </a:lnTo>
                <a:lnTo>
                  <a:pt x="0" y="70624"/>
                </a:lnTo>
                <a:lnTo>
                  <a:pt x="368" y="84244"/>
                </a:lnTo>
                <a:lnTo>
                  <a:pt x="2946" y="91238"/>
                </a:lnTo>
                <a:lnTo>
                  <a:pt x="9944" y="93815"/>
                </a:lnTo>
                <a:lnTo>
                  <a:pt x="23571" y="94183"/>
                </a:lnTo>
                <a:lnTo>
                  <a:pt x="569569" y="94183"/>
                </a:lnTo>
                <a:lnTo>
                  <a:pt x="583196" y="93815"/>
                </a:lnTo>
                <a:lnTo>
                  <a:pt x="590194" y="91238"/>
                </a:lnTo>
                <a:lnTo>
                  <a:pt x="592772" y="84244"/>
                </a:lnTo>
                <a:lnTo>
                  <a:pt x="593140" y="70624"/>
                </a:lnTo>
                <a:lnTo>
                  <a:pt x="593140" y="23571"/>
                </a:lnTo>
                <a:lnTo>
                  <a:pt x="592772" y="9944"/>
                </a:lnTo>
                <a:lnTo>
                  <a:pt x="590194" y="2946"/>
                </a:lnTo>
                <a:lnTo>
                  <a:pt x="583196" y="368"/>
                </a:lnTo>
                <a:lnTo>
                  <a:pt x="5695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23748" y="3412836"/>
            <a:ext cx="148285" cy="94183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3647654" y="3009085"/>
            <a:ext cx="593725" cy="94615"/>
          </a:xfrm>
          <a:custGeom>
            <a:avLst/>
            <a:gdLst/>
            <a:ahLst/>
            <a:cxnLst/>
            <a:rect l="l" t="t" r="r" b="b"/>
            <a:pathLst>
              <a:path w="593725" h="94614">
                <a:moveTo>
                  <a:pt x="569569" y="0"/>
                </a:moveTo>
                <a:lnTo>
                  <a:pt x="23571" y="0"/>
                </a:lnTo>
                <a:lnTo>
                  <a:pt x="9944" y="368"/>
                </a:lnTo>
                <a:lnTo>
                  <a:pt x="2946" y="2946"/>
                </a:lnTo>
                <a:lnTo>
                  <a:pt x="368" y="9944"/>
                </a:lnTo>
                <a:lnTo>
                  <a:pt x="0" y="23571"/>
                </a:lnTo>
                <a:lnTo>
                  <a:pt x="0" y="70612"/>
                </a:lnTo>
                <a:lnTo>
                  <a:pt x="368" y="84246"/>
                </a:lnTo>
                <a:lnTo>
                  <a:pt x="2946" y="91247"/>
                </a:lnTo>
                <a:lnTo>
                  <a:pt x="9944" y="93827"/>
                </a:lnTo>
                <a:lnTo>
                  <a:pt x="23571" y="94195"/>
                </a:lnTo>
                <a:lnTo>
                  <a:pt x="569569" y="94195"/>
                </a:lnTo>
                <a:lnTo>
                  <a:pt x="583196" y="93827"/>
                </a:lnTo>
                <a:lnTo>
                  <a:pt x="590194" y="91247"/>
                </a:lnTo>
                <a:lnTo>
                  <a:pt x="592772" y="84246"/>
                </a:lnTo>
                <a:lnTo>
                  <a:pt x="593140" y="70612"/>
                </a:lnTo>
                <a:lnTo>
                  <a:pt x="593140" y="23571"/>
                </a:lnTo>
                <a:lnTo>
                  <a:pt x="592772" y="9944"/>
                </a:lnTo>
                <a:lnTo>
                  <a:pt x="590194" y="2946"/>
                </a:lnTo>
                <a:lnTo>
                  <a:pt x="583196" y="368"/>
                </a:lnTo>
                <a:lnTo>
                  <a:pt x="5695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45525" y="3009085"/>
            <a:ext cx="148285" cy="941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193766"/>
            <a:ext cx="342265" cy="155575"/>
          </a:xfrm>
          <a:custGeom>
            <a:avLst/>
            <a:gdLst/>
            <a:ahLst/>
            <a:cxnLst/>
            <a:rect l="l" t="t" r="r" b="b"/>
            <a:pathLst>
              <a:path w="342265" h="155575">
                <a:moveTo>
                  <a:pt x="303335" y="0"/>
                </a:moveTo>
                <a:lnTo>
                  <a:pt x="0" y="0"/>
                </a:lnTo>
                <a:lnTo>
                  <a:pt x="0" y="155321"/>
                </a:lnTo>
                <a:lnTo>
                  <a:pt x="303335" y="155321"/>
                </a:lnTo>
                <a:lnTo>
                  <a:pt x="325810" y="154713"/>
                </a:lnTo>
                <a:lnTo>
                  <a:pt x="337351" y="150464"/>
                </a:lnTo>
                <a:lnTo>
                  <a:pt x="341602" y="138931"/>
                </a:lnTo>
                <a:lnTo>
                  <a:pt x="342210" y="116471"/>
                </a:lnTo>
                <a:lnTo>
                  <a:pt x="342210" y="38874"/>
                </a:lnTo>
                <a:lnTo>
                  <a:pt x="341602" y="16400"/>
                </a:lnTo>
                <a:lnTo>
                  <a:pt x="337351" y="4859"/>
                </a:lnTo>
                <a:lnTo>
                  <a:pt x="325810" y="607"/>
                </a:lnTo>
                <a:lnTo>
                  <a:pt x="30333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89383"/>
            <a:ext cx="720090" cy="155575"/>
          </a:xfrm>
          <a:custGeom>
            <a:avLst/>
            <a:gdLst/>
            <a:ahLst/>
            <a:cxnLst/>
            <a:rect l="l" t="t" r="r" b="b"/>
            <a:pathLst>
              <a:path w="720090" h="155575">
                <a:moveTo>
                  <a:pt x="681123" y="0"/>
                </a:moveTo>
                <a:lnTo>
                  <a:pt x="0" y="0"/>
                </a:lnTo>
                <a:lnTo>
                  <a:pt x="0" y="155321"/>
                </a:lnTo>
                <a:lnTo>
                  <a:pt x="681123" y="155321"/>
                </a:lnTo>
                <a:lnTo>
                  <a:pt x="703598" y="154713"/>
                </a:lnTo>
                <a:lnTo>
                  <a:pt x="715139" y="150461"/>
                </a:lnTo>
                <a:lnTo>
                  <a:pt x="719391" y="138920"/>
                </a:lnTo>
                <a:lnTo>
                  <a:pt x="719998" y="116446"/>
                </a:lnTo>
                <a:lnTo>
                  <a:pt x="719998" y="38874"/>
                </a:lnTo>
                <a:lnTo>
                  <a:pt x="719391" y="16400"/>
                </a:lnTo>
                <a:lnTo>
                  <a:pt x="715139" y="4859"/>
                </a:lnTo>
                <a:lnTo>
                  <a:pt x="703598" y="607"/>
                </a:lnTo>
                <a:lnTo>
                  <a:pt x="68112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585000"/>
            <a:ext cx="510540" cy="155575"/>
          </a:xfrm>
          <a:custGeom>
            <a:avLst/>
            <a:gdLst/>
            <a:ahLst/>
            <a:cxnLst/>
            <a:rect l="l" t="t" r="r" b="b"/>
            <a:pathLst>
              <a:path w="510540" h="155575">
                <a:moveTo>
                  <a:pt x="471276" y="0"/>
                </a:moveTo>
                <a:lnTo>
                  <a:pt x="0" y="0"/>
                </a:lnTo>
                <a:lnTo>
                  <a:pt x="0" y="155333"/>
                </a:lnTo>
                <a:lnTo>
                  <a:pt x="471276" y="155333"/>
                </a:lnTo>
                <a:lnTo>
                  <a:pt x="493751" y="154726"/>
                </a:lnTo>
                <a:lnTo>
                  <a:pt x="505292" y="150472"/>
                </a:lnTo>
                <a:lnTo>
                  <a:pt x="509543" y="138928"/>
                </a:lnTo>
                <a:lnTo>
                  <a:pt x="510151" y="116446"/>
                </a:lnTo>
                <a:lnTo>
                  <a:pt x="510151" y="38874"/>
                </a:lnTo>
                <a:lnTo>
                  <a:pt x="509543" y="16400"/>
                </a:lnTo>
                <a:lnTo>
                  <a:pt x="505292" y="4859"/>
                </a:lnTo>
                <a:lnTo>
                  <a:pt x="493751" y="607"/>
                </a:lnTo>
                <a:lnTo>
                  <a:pt x="47127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376920" y="3771577"/>
            <a:ext cx="1821180" cy="1061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Sebastian</a:t>
            </a:r>
            <a:r>
              <a:rPr sz="1700" b="1" spc="-3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414042"/>
                </a:solidFill>
                <a:latin typeface="Midpoint Pro"/>
                <a:cs typeface="Midpoint Pro"/>
              </a:rPr>
              <a:t>Pöppel, </a:t>
            </a: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Niels</a:t>
            </a:r>
            <a:r>
              <a:rPr sz="1700" b="1" spc="-10" dirty="0">
                <a:solidFill>
                  <a:srgbClr val="414042"/>
                </a:solidFill>
                <a:latin typeface="Midpoint Pro"/>
                <a:cs typeface="Midpoint Pro"/>
              </a:rPr>
              <a:t> Pöppel, </a:t>
            </a: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Christian</a:t>
            </a:r>
            <a:r>
              <a:rPr sz="1700" b="1" spc="-1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414042"/>
                </a:solidFill>
                <a:latin typeface="Midpoint Pro"/>
                <a:cs typeface="Midpoint Pro"/>
              </a:rPr>
              <a:t>Pöppel </a:t>
            </a: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CEOs</a:t>
            </a:r>
            <a:endParaRPr sz="1700">
              <a:latin typeface="Midpoint Pro Lt"/>
              <a:cs typeface="Midpoint Pro L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5576595" y="2016000"/>
            <a:ext cx="5916930" cy="4356100"/>
            <a:chOff x="5576595" y="2016000"/>
            <a:chExt cx="5916930" cy="435610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76595" y="2761830"/>
              <a:ext cx="3610165" cy="361016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135998" y="2016000"/>
              <a:ext cx="3357245" cy="1296035"/>
            </a:xfrm>
            <a:custGeom>
              <a:avLst/>
              <a:gdLst/>
              <a:ahLst/>
              <a:cxnLst/>
              <a:rect l="l" t="t" r="r" b="b"/>
              <a:pathLst>
                <a:path w="3357245" h="1296035">
                  <a:moveTo>
                    <a:pt x="3357130" y="0"/>
                  </a:moveTo>
                  <a:lnTo>
                    <a:pt x="0" y="0"/>
                  </a:lnTo>
                  <a:lnTo>
                    <a:pt x="0" y="1295996"/>
                  </a:lnTo>
                  <a:lnTo>
                    <a:pt x="2905582" y="1295996"/>
                  </a:lnTo>
                  <a:lnTo>
                    <a:pt x="3357130" y="844448"/>
                  </a:lnTo>
                  <a:lnTo>
                    <a:pt x="3357130" y="0"/>
                  </a:lnTo>
                  <a:close/>
                </a:path>
              </a:pathLst>
            </a:custGeom>
            <a:solidFill>
              <a:srgbClr val="4140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87299" y="588679"/>
            <a:ext cx="273113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WELCOME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342360" y="2302050"/>
            <a:ext cx="1974850" cy="68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0" marR="5080" indent="-107950">
              <a:lnSpc>
                <a:spcPct val="1083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FFFFFF"/>
                </a:solidFill>
                <a:latin typeface="Midpoint Pro"/>
                <a:cs typeface="Midpoint Pro"/>
              </a:rPr>
              <a:t>„Welcome</a:t>
            </a:r>
            <a:r>
              <a:rPr sz="2000" b="1" spc="-3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Midpoint Pro"/>
                <a:cs typeface="Midpoint Pro"/>
              </a:rPr>
              <a:t>to</a:t>
            </a:r>
            <a:r>
              <a:rPr sz="2000" b="1" spc="-25" dirty="0">
                <a:solidFill>
                  <a:srgbClr val="FFFFFF"/>
                </a:solidFill>
                <a:latin typeface="Midpoint Pro"/>
                <a:cs typeface="Midpoint Pro"/>
              </a:rPr>
              <a:t> our </a:t>
            </a:r>
            <a:r>
              <a:rPr sz="2000" b="1" spc="-10" dirty="0">
                <a:solidFill>
                  <a:srgbClr val="FFFFFF"/>
                </a:solidFill>
                <a:latin typeface="Midpoint Pro"/>
                <a:cs typeface="Midpoint Pro"/>
              </a:rPr>
              <a:t>company.”</a:t>
            </a:r>
            <a:endParaRPr sz="2000">
              <a:latin typeface="Midpoint Pro"/>
              <a:cs typeface="Midpoint Pr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99360" y="2291237"/>
            <a:ext cx="4403725" cy="167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7400"/>
              </a:lnSpc>
              <a:spcBef>
                <a:spcPts val="100"/>
              </a:spcBef>
            </a:pP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REGUPOL</a:t>
            </a:r>
            <a:r>
              <a:rPr sz="1700" b="1" spc="-2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is</a:t>
            </a: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definitely</a:t>
            </a: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a</a:t>
            </a:r>
            <a:r>
              <a:rPr sz="1700" b="0" spc="-2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company</a:t>
            </a: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with</a:t>
            </a: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50" dirty="0">
                <a:solidFill>
                  <a:srgbClr val="414042"/>
                </a:solidFill>
                <a:latin typeface="Midpoint Pro Lt"/>
                <a:cs typeface="Midpoint Pro Lt"/>
              </a:rPr>
              <a:t>a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future,</a:t>
            </a:r>
            <a:r>
              <a:rPr sz="1700" b="0" spc="-4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because</a:t>
            </a:r>
            <a:r>
              <a:rPr sz="17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sustainable</a:t>
            </a:r>
            <a:r>
              <a:rPr sz="17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business</a:t>
            </a:r>
            <a:r>
              <a:rPr sz="17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plus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the</a:t>
            </a: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best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possible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 protection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for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the</a:t>
            </a:r>
            <a:r>
              <a:rPr sz="1700" b="0" spc="-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envi-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ronment</a:t>
            </a:r>
            <a:r>
              <a:rPr sz="1700" b="0" spc="-5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will</a:t>
            </a:r>
            <a:r>
              <a:rPr sz="17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be</a:t>
            </a:r>
            <a:r>
              <a:rPr sz="17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even</a:t>
            </a:r>
            <a:r>
              <a:rPr sz="17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more</a:t>
            </a:r>
            <a:r>
              <a:rPr sz="17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important</a:t>
            </a:r>
            <a:r>
              <a:rPr sz="17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in</a:t>
            </a:r>
            <a:r>
              <a:rPr sz="17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25" dirty="0">
                <a:solidFill>
                  <a:srgbClr val="414042"/>
                </a:solidFill>
                <a:latin typeface="Midpoint Pro Lt"/>
                <a:cs typeface="Midpoint Pro Lt"/>
              </a:rPr>
              <a:t>the 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future.</a:t>
            </a:r>
            <a:endParaRPr sz="1700">
              <a:latin typeface="Midpoint Pro Lt"/>
              <a:cs typeface="Midpoint Pro L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99360" y="4602231"/>
            <a:ext cx="3984625" cy="68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7400"/>
              </a:lnSpc>
              <a:spcBef>
                <a:spcPts val="100"/>
              </a:spcBef>
            </a:pPr>
            <a:r>
              <a:rPr sz="1700" b="1" spc="-35" dirty="0">
                <a:solidFill>
                  <a:srgbClr val="414042"/>
                </a:solidFill>
                <a:latin typeface="Midpoint Pro"/>
                <a:cs typeface="Midpoint Pro"/>
              </a:rPr>
              <a:t>Together,</a:t>
            </a:r>
            <a:r>
              <a:rPr sz="1700" b="1" spc="-2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we</a:t>
            </a:r>
            <a:r>
              <a:rPr sz="1700" b="1" spc="-2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can</a:t>
            </a:r>
            <a:r>
              <a:rPr sz="1700" b="1" spc="-2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make</a:t>
            </a:r>
            <a:r>
              <a:rPr sz="1700" b="1" spc="-2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the</a:t>
            </a:r>
            <a:r>
              <a:rPr sz="1700" b="1" spc="-2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world</a:t>
            </a:r>
            <a:r>
              <a:rPr sz="1700" b="1" spc="-2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a</a:t>
            </a:r>
            <a:r>
              <a:rPr sz="1700" b="1" spc="-2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414042"/>
                </a:solidFill>
                <a:latin typeface="Midpoint Pro"/>
                <a:cs typeface="Midpoint Pro"/>
              </a:rPr>
              <a:t>little better.</a:t>
            </a:r>
            <a:endParaRPr sz="1700">
              <a:latin typeface="Midpoint Pro"/>
              <a:cs typeface="Midpoint P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635" cy="6858000"/>
          </a:xfrm>
          <a:custGeom>
            <a:avLst/>
            <a:gdLst/>
            <a:ahLst/>
            <a:cxnLst/>
            <a:rect l="l" t="t" r="r" b="b"/>
            <a:pathLst>
              <a:path w="12192635" h="6858000">
                <a:moveTo>
                  <a:pt x="12192114" y="0"/>
                </a:moveTo>
                <a:lnTo>
                  <a:pt x="0" y="0"/>
                </a:lnTo>
                <a:lnTo>
                  <a:pt x="0" y="6858000"/>
                </a:lnTo>
                <a:lnTo>
                  <a:pt x="12192114" y="6858000"/>
                </a:lnTo>
                <a:lnTo>
                  <a:pt x="1219211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7299" y="3955409"/>
            <a:ext cx="3061970" cy="2159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92405">
              <a:lnSpc>
                <a:spcPct val="1429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REGUPOL</a:t>
            </a:r>
            <a:r>
              <a:rPr sz="1400" b="1" spc="-3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Germany</a:t>
            </a:r>
            <a:r>
              <a:rPr sz="1400" b="1" spc="-4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Midpoint Pro"/>
                <a:cs typeface="Midpoint Pro"/>
              </a:rPr>
              <a:t>GmbH</a:t>
            </a:r>
            <a:r>
              <a:rPr sz="1400" b="1" spc="-4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&amp;</a:t>
            </a:r>
            <a:r>
              <a:rPr sz="1400" b="1" spc="-4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Co.</a:t>
            </a:r>
            <a:r>
              <a:rPr sz="1400" b="1" spc="-4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spc="-50" dirty="0">
                <a:solidFill>
                  <a:srgbClr val="FFFFFF"/>
                </a:solidFill>
                <a:latin typeface="Midpoint Pro"/>
                <a:cs typeface="Midpoint Pro"/>
              </a:rPr>
              <a:t>KG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REGUPOL</a:t>
            </a:r>
            <a:r>
              <a:rPr sz="14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America </a:t>
            </a:r>
            <a:r>
              <a:rPr sz="1400" b="1" spc="-25" dirty="0">
                <a:solidFill>
                  <a:srgbClr val="FFFFFF"/>
                </a:solidFill>
                <a:latin typeface="Midpoint Pro"/>
                <a:cs typeface="Midpoint Pro"/>
              </a:rPr>
              <a:t>LLC</a:t>
            </a:r>
            <a:endParaRPr sz="1400">
              <a:latin typeface="Midpoint Pro"/>
              <a:cs typeface="Midpoint Pro"/>
            </a:endParaRPr>
          </a:p>
          <a:p>
            <a:pPr marL="12700" marR="5080">
              <a:lnSpc>
                <a:spcPct val="142800"/>
              </a:lnSpc>
            </a:pP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REGUPOL</a:t>
            </a:r>
            <a:r>
              <a:rPr sz="1400" b="1" spc="-3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Australia</a:t>
            </a:r>
            <a:r>
              <a:rPr sz="1400" b="1" spc="-3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Midpoint Pro"/>
                <a:cs typeface="Midpoint Pro"/>
              </a:rPr>
              <a:t>Pty.</a:t>
            </a:r>
            <a:r>
              <a:rPr sz="1400" b="1" spc="-2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Midpoint Pro"/>
                <a:cs typeface="Midpoint Pro"/>
              </a:rPr>
              <a:t>Ltd.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REGUPOL</a:t>
            </a:r>
            <a:r>
              <a:rPr sz="14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Acoustics</a:t>
            </a:r>
            <a:r>
              <a:rPr sz="1400" b="1" spc="-1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Middle</a:t>
            </a:r>
            <a:r>
              <a:rPr sz="1400" b="1" spc="-1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East</a:t>
            </a:r>
            <a:r>
              <a:rPr sz="1400" b="1" spc="-1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spc="-25" dirty="0">
                <a:solidFill>
                  <a:srgbClr val="FFFFFF"/>
                </a:solidFill>
                <a:latin typeface="Midpoint Pro"/>
                <a:cs typeface="Midpoint Pro"/>
              </a:rPr>
              <a:t>FZE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REGUPOL</a:t>
            </a:r>
            <a:r>
              <a:rPr sz="1400" b="1" spc="-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Midpoint Pro"/>
                <a:cs typeface="Midpoint Pro"/>
              </a:rPr>
              <a:t>Schweiz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spc="-25" dirty="0">
                <a:solidFill>
                  <a:srgbClr val="FFFFFF"/>
                </a:solidFill>
                <a:latin typeface="Midpoint Pro"/>
                <a:cs typeface="Midpoint Pro"/>
              </a:rPr>
              <a:t>AG</a:t>
            </a:r>
            <a:endParaRPr sz="1400">
              <a:latin typeface="Midpoint Pro"/>
              <a:cs typeface="Midpoint Pro"/>
            </a:endParaRPr>
          </a:p>
          <a:p>
            <a:pPr marL="12700" marR="575945">
              <a:lnSpc>
                <a:spcPct val="142800"/>
              </a:lnSpc>
            </a:pP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REGUPOL</a:t>
            </a:r>
            <a:r>
              <a:rPr sz="1400" b="1" spc="-10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Zebra</a:t>
            </a:r>
            <a:r>
              <a:rPr sz="1400" b="1" spc="-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Midpoint Pro"/>
                <a:cs typeface="Midpoint Pro"/>
              </a:rPr>
              <a:t>Athletics</a:t>
            </a:r>
            <a:r>
              <a:rPr sz="1400" b="1" spc="-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spc="-30" dirty="0">
                <a:solidFill>
                  <a:srgbClr val="FFFFFF"/>
                </a:solidFill>
                <a:latin typeface="Midpoint Pro"/>
                <a:cs typeface="Midpoint Pro"/>
              </a:rPr>
              <a:t>LLC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BSW</a:t>
            </a:r>
            <a:r>
              <a:rPr sz="14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dirty="0">
                <a:solidFill>
                  <a:srgbClr val="FFFFFF"/>
                </a:solidFill>
                <a:latin typeface="Midpoint Pro"/>
                <a:cs typeface="Midpoint Pro"/>
              </a:rPr>
              <a:t>Shanghai</a:t>
            </a:r>
            <a:r>
              <a:rPr sz="1400" b="1" spc="-15" dirty="0">
                <a:solidFill>
                  <a:srgbClr val="FFFFFF"/>
                </a:solidFill>
                <a:latin typeface="Midpoint Pro"/>
                <a:cs typeface="Midpoint Pro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Midpoint Pro"/>
                <a:cs typeface="Midpoint Pro"/>
              </a:rPr>
              <a:t>CO.LTD.</a:t>
            </a:r>
            <a:endParaRPr sz="1400">
              <a:latin typeface="Midpoint Pro"/>
              <a:cs typeface="Midpoint Pr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269596" y="1737004"/>
            <a:ext cx="8989695" cy="4478655"/>
            <a:chOff x="2269596" y="1737004"/>
            <a:chExt cx="8989695" cy="4478655"/>
          </a:xfrm>
        </p:grpSpPr>
        <p:sp>
          <p:nvSpPr>
            <p:cNvPr id="5" name="object 5"/>
            <p:cNvSpPr/>
            <p:nvPr/>
          </p:nvSpPr>
          <p:spPr>
            <a:xfrm>
              <a:off x="10615333" y="5120423"/>
              <a:ext cx="418465" cy="794385"/>
            </a:xfrm>
            <a:custGeom>
              <a:avLst/>
              <a:gdLst/>
              <a:ahLst/>
              <a:cxnLst/>
              <a:rect l="l" t="t" r="r" b="b"/>
              <a:pathLst>
                <a:path w="418465" h="794385">
                  <a:moveTo>
                    <a:pt x="42367" y="96380"/>
                  </a:moveTo>
                  <a:lnTo>
                    <a:pt x="40703" y="88125"/>
                  </a:lnTo>
                  <a:lnTo>
                    <a:pt x="36169" y="81394"/>
                  </a:lnTo>
                  <a:lnTo>
                    <a:pt x="29425" y="76847"/>
                  </a:lnTo>
                  <a:lnTo>
                    <a:pt x="21170" y="75184"/>
                  </a:lnTo>
                  <a:lnTo>
                    <a:pt x="12928" y="76847"/>
                  </a:lnTo>
                  <a:lnTo>
                    <a:pt x="6197" y="81394"/>
                  </a:lnTo>
                  <a:lnTo>
                    <a:pt x="1663" y="88125"/>
                  </a:lnTo>
                  <a:lnTo>
                    <a:pt x="0" y="96380"/>
                  </a:lnTo>
                  <a:lnTo>
                    <a:pt x="1663" y="104622"/>
                  </a:lnTo>
                  <a:lnTo>
                    <a:pt x="6197" y="111366"/>
                  </a:lnTo>
                  <a:lnTo>
                    <a:pt x="12928" y="115900"/>
                  </a:lnTo>
                  <a:lnTo>
                    <a:pt x="21170" y="117563"/>
                  </a:lnTo>
                  <a:lnTo>
                    <a:pt x="29425" y="115900"/>
                  </a:lnTo>
                  <a:lnTo>
                    <a:pt x="36169" y="111366"/>
                  </a:lnTo>
                  <a:lnTo>
                    <a:pt x="40703" y="104622"/>
                  </a:lnTo>
                  <a:lnTo>
                    <a:pt x="42367" y="96380"/>
                  </a:lnTo>
                  <a:close/>
                </a:path>
                <a:path w="418465" h="794385">
                  <a:moveTo>
                    <a:pt x="42367" y="21196"/>
                  </a:moveTo>
                  <a:lnTo>
                    <a:pt x="40703" y="12941"/>
                  </a:lnTo>
                  <a:lnTo>
                    <a:pt x="36169" y="6210"/>
                  </a:lnTo>
                  <a:lnTo>
                    <a:pt x="29425" y="1663"/>
                  </a:lnTo>
                  <a:lnTo>
                    <a:pt x="21170" y="0"/>
                  </a:lnTo>
                  <a:lnTo>
                    <a:pt x="12928" y="1663"/>
                  </a:lnTo>
                  <a:lnTo>
                    <a:pt x="6197" y="6210"/>
                  </a:lnTo>
                  <a:lnTo>
                    <a:pt x="1663" y="12941"/>
                  </a:lnTo>
                  <a:lnTo>
                    <a:pt x="0" y="21196"/>
                  </a:lnTo>
                  <a:lnTo>
                    <a:pt x="1663" y="29438"/>
                  </a:lnTo>
                  <a:lnTo>
                    <a:pt x="6197" y="36169"/>
                  </a:lnTo>
                  <a:lnTo>
                    <a:pt x="12928" y="40716"/>
                  </a:lnTo>
                  <a:lnTo>
                    <a:pt x="21170" y="42379"/>
                  </a:lnTo>
                  <a:lnTo>
                    <a:pt x="29425" y="40716"/>
                  </a:lnTo>
                  <a:lnTo>
                    <a:pt x="36169" y="36169"/>
                  </a:lnTo>
                  <a:lnTo>
                    <a:pt x="40703" y="29438"/>
                  </a:lnTo>
                  <a:lnTo>
                    <a:pt x="42367" y="21196"/>
                  </a:lnTo>
                  <a:close/>
                </a:path>
                <a:path w="418465" h="794385">
                  <a:moveTo>
                    <a:pt x="117551" y="773061"/>
                  </a:moveTo>
                  <a:lnTo>
                    <a:pt x="115887" y="764806"/>
                  </a:lnTo>
                  <a:lnTo>
                    <a:pt x="111353" y="758063"/>
                  </a:lnTo>
                  <a:lnTo>
                    <a:pt x="104622" y="753529"/>
                  </a:lnTo>
                  <a:lnTo>
                    <a:pt x="96354" y="751865"/>
                  </a:lnTo>
                  <a:lnTo>
                    <a:pt x="88112" y="753529"/>
                  </a:lnTo>
                  <a:lnTo>
                    <a:pt x="81394" y="758063"/>
                  </a:lnTo>
                  <a:lnTo>
                    <a:pt x="76847" y="764806"/>
                  </a:lnTo>
                  <a:lnTo>
                    <a:pt x="75184" y="773061"/>
                  </a:lnTo>
                  <a:lnTo>
                    <a:pt x="76847" y="781304"/>
                  </a:lnTo>
                  <a:lnTo>
                    <a:pt x="81394" y="788035"/>
                  </a:lnTo>
                  <a:lnTo>
                    <a:pt x="88112" y="792568"/>
                  </a:lnTo>
                  <a:lnTo>
                    <a:pt x="96354" y="794245"/>
                  </a:lnTo>
                  <a:lnTo>
                    <a:pt x="104622" y="792568"/>
                  </a:lnTo>
                  <a:lnTo>
                    <a:pt x="111353" y="788035"/>
                  </a:lnTo>
                  <a:lnTo>
                    <a:pt x="115887" y="781304"/>
                  </a:lnTo>
                  <a:lnTo>
                    <a:pt x="117551" y="773061"/>
                  </a:lnTo>
                  <a:close/>
                </a:path>
                <a:path w="418465" h="794385">
                  <a:moveTo>
                    <a:pt x="117551" y="697865"/>
                  </a:moveTo>
                  <a:lnTo>
                    <a:pt x="115887" y="689622"/>
                  </a:lnTo>
                  <a:lnTo>
                    <a:pt x="111353" y="682879"/>
                  </a:lnTo>
                  <a:lnTo>
                    <a:pt x="104622" y="678332"/>
                  </a:lnTo>
                  <a:lnTo>
                    <a:pt x="96354" y="676668"/>
                  </a:lnTo>
                  <a:lnTo>
                    <a:pt x="88112" y="678332"/>
                  </a:lnTo>
                  <a:lnTo>
                    <a:pt x="81394" y="682879"/>
                  </a:lnTo>
                  <a:lnTo>
                    <a:pt x="76847" y="689622"/>
                  </a:lnTo>
                  <a:lnTo>
                    <a:pt x="75184" y="697865"/>
                  </a:lnTo>
                  <a:lnTo>
                    <a:pt x="76847" y="706107"/>
                  </a:lnTo>
                  <a:lnTo>
                    <a:pt x="81394" y="712851"/>
                  </a:lnTo>
                  <a:lnTo>
                    <a:pt x="88112" y="717384"/>
                  </a:lnTo>
                  <a:lnTo>
                    <a:pt x="96354" y="719048"/>
                  </a:lnTo>
                  <a:lnTo>
                    <a:pt x="104622" y="717384"/>
                  </a:lnTo>
                  <a:lnTo>
                    <a:pt x="111353" y="712851"/>
                  </a:lnTo>
                  <a:lnTo>
                    <a:pt x="115887" y="706107"/>
                  </a:lnTo>
                  <a:lnTo>
                    <a:pt x="117551" y="697865"/>
                  </a:lnTo>
                  <a:close/>
                </a:path>
                <a:path w="418465" h="794385">
                  <a:moveTo>
                    <a:pt x="117551" y="96380"/>
                  </a:moveTo>
                  <a:lnTo>
                    <a:pt x="115887" y="88125"/>
                  </a:lnTo>
                  <a:lnTo>
                    <a:pt x="111353" y="81394"/>
                  </a:lnTo>
                  <a:lnTo>
                    <a:pt x="104622" y="76847"/>
                  </a:lnTo>
                  <a:lnTo>
                    <a:pt x="96354" y="75184"/>
                  </a:lnTo>
                  <a:lnTo>
                    <a:pt x="88112" y="76847"/>
                  </a:lnTo>
                  <a:lnTo>
                    <a:pt x="81394" y="81394"/>
                  </a:lnTo>
                  <a:lnTo>
                    <a:pt x="76847" y="88125"/>
                  </a:lnTo>
                  <a:lnTo>
                    <a:pt x="75184" y="96380"/>
                  </a:lnTo>
                  <a:lnTo>
                    <a:pt x="76847" y="104622"/>
                  </a:lnTo>
                  <a:lnTo>
                    <a:pt x="81394" y="111366"/>
                  </a:lnTo>
                  <a:lnTo>
                    <a:pt x="88112" y="115900"/>
                  </a:lnTo>
                  <a:lnTo>
                    <a:pt x="96354" y="117563"/>
                  </a:lnTo>
                  <a:lnTo>
                    <a:pt x="104622" y="115900"/>
                  </a:lnTo>
                  <a:lnTo>
                    <a:pt x="111353" y="111366"/>
                  </a:lnTo>
                  <a:lnTo>
                    <a:pt x="115887" y="104622"/>
                  </a:lnTo>
                  <a:lnTo>
                    <a:pt x="117551" y="96380"/>
                  </a:lnTo>
                  <a:close/>
                </a:path>
                <a:path w="418465" h="794385">
                  <a:moveTo>
                    <a:pt x="117551" y="21196"/>
                  </a:moveTo>
                  <a:lnTo>
                    <a:pt x="115887" y="12941"/>
                  </a:lnTo>
                  <a:lnTo>
                    <a:pt x="111353" y="6210"/>
                  </a:lnTo>
                  <a:lnTo>
                    <a:pt x="104622" y="1663"/>
                  </a:lnTo>
                  <a:lnTo>
                    <a:pt x="96354" y="0"/>
                  </a:lnTo>
                  <a:lnTo>
                    <a:pt x="88112" y="1663"/>
                  </a:lnTo>
                  <a:lnTo>
                    <a:pt x="81394" y="6210"/>
                  </a:lnTo>
                  <a:lnTo>
                    <a:pt x="76847" y="12941"/>
                  </a:lnTo>
                  <a:lnTo>
                    <a:pt x="75184" y="21196"/>
                  </a:lnTo>
                  <a:lnTo>
                    <a:pt x="76847" y="29438"/>
                  </a:lnTo>
                  <a:lnTo>
                    <a:pt x="81394" y="36169"/>
                  </a:lnTo>
                  <a:lnTo>
                    <a:pt x="88112" y="40716"/>
                  </a:lnTo>
                  <a:lnTo>
                    <a:pt x="96354" y="42379"/>
                  </a:lnTo>
                  <a:lnTo>
                    <a:pt x="104622" y="40716"/>
                  </a:lnTo>
                  <a:lnTo>
                    <a:pt x="111353" y="36169"/>
                  </a:lnTo>
                  <a:lnTo>
                    <a:pt x="115887" y="29438"/>
                  </a:lnTo>
                  <a:lnTo>
                    <a:pt x="117551" y="21196"/>
                  </a:lnTo>
                  <a:close/>
                </a:path>
                <a:path w="418465" h="794385">
                  <a:moveTo>
                    <a:pt x="192747" y="773061"/>
                  </a:moveTo>
                  <a:lnTo>
                    <a:pt x="191084" y="764806"/>
                  </a:lnTo>
                  <a:lnTo>
                    <a:pt x="186537" y="758063"/>
                  </a:lnTo>
                  <a:lnTo>
                    <a:pt x="179806" y="753529"/>
                  </a:lnTo>
                  <a:lnTo>
                    <a:pt x="171564" y="751865"/>
                  </a:lnTo>
                  <a:lnTo>
                    <a:pt x="163309" y="753529"/>
                  </a:lnTo>
                  <a:lnTo>
                    <a:pt x="156578" y="758063"/>
                  </a:lnTo>
                  <a:lnTo>
                    <a:pt x="152044" y="764806"/>
                  </a:lnTo>
                  <a:lnTo>
                    <a:pt x="150380" y="773061"/>
                  </a:lnTo>
                  <a:lnTo>
                    <a:pt x="152044" y="781304"/>
                  </a:lnTo>
                  <a:lnTo>
                    <a:pt x="156578" y="788035"/>
                  </a:lnTo>
                  <a:lnTo>
                    <a:pt x="163309" y="792568"/>
                  </a:lnTo>
                  <a:lnTo>
                    <a:pt x="171564" y="794245"/>
                  </a:lnTo>
                  <a:lnTo>
                    <a:pt x="179806" y="792568"/>
                  </a:lnTo>
                  <a:lnTo>
                    <a:pt x="186537" y="788035"/>
                  </a:lnTo>
                  <a:lnTo>
                    <a:pt x="191084" y="781304"/>
                  </a:lnTo>
                  <a:lnTo>
                    <a:pt x="192747" y="773061"/>
                  </a:lnTo>
                  <a:close/>
                </a:path>
                <a:path w="418465" h="794385">
                  <a:moveTo>
                    <a:pt x="192747" y="697865"/>
                  </a:moveTo>
                  <a:lnTo>
                    <a:pt x="191084" y="689622"/>
                  </a:lnTo>
                  <a:lnTo>
                    <a:pt x="186537" y="682879"/>
                  </a:lnTo>
                  <a:lnTo>
                    <a:pt x="179806" y="678332"/>
                  </a:lnTo>
                  <a:lnTo>
                    <a:pt x="171564" y="676668"/>
                  </a:lnTo>
                  <a:lnTo>
                    <a:pt x="163309" y="678332"/>
                  </a:lnTo>
                  <a:lnTo>
                    <a:pt x="156578" y="682879"/>
                  </a:lnTo>
                  <a:lnTo>
                    <a:pt x="152044" y="689622"/>
                  </a:lnTo>
                  <a:lnTo>
                    <a:pt x="150380" y="697865"/>
                  </a:lnTo>
                  <a:lnTo>
                    <a:pt x="152044" y="706107"/>
                  </a:lnTo>
                  <a:lnTo>
                    <a:pt x="156578" y="712851"/>
                  </a:lnTo>
                  <a:lnTo>
                    <a:pt x="163309" y="717384"/>
                  </a:lnTo>
                  <a:lnTo>
                    <a:pt x="171564" y="719048"/>
                  </a:lnTo>
                  <a:lnTo>
                    <a:pt x="179806" y="717384"/>
                  </a:lnTo>
                  <a:lnTo>
                    <a:pt x="186537" y="712851"/>
                  </a:lnTo>
                  <a:lnTo>
                    <a:pt x="191084" y="706107"/>
                  </a:lnTo>
                  <a:lnTo>
                    <a:pt x="192747" y="697865"/>
                  </a:lnTo>
                  <a:close/>
                </a:path>
                <a:path w="418465" h="794385">
                  <a:moveTo>
                    <a:pt x="267931" y="697865"/>
                  </a:moveTo>
                  <a:lnTo>
                    <a:pt x="266268" y="689622"/>
                  </a:lnTo>
                  <a:lnTo>
                    <a:pt x="261734" y="682879"/>
                  </a:lnTo>
                  <a:lnTo>
                    <a:pt x="254990" y="678332"/>
                  </a:lnTo>
                  <a:lnTo>
                    <a:pt x="246748" y="676668"/>
                  </a:lnTo>
                  <a:lnTo>
                    <a:pt x="238493" y="678332"/>
                  </a:lnTo>
                  <a:lnTo>
                    <a:pt x="231762" y="682879"/>
                  </a:lnTo>
                  <a:lnTo>
                    <a:pt x="227228" y="689622"/>
                  </a:lnTo>
                  <a:lnTo>
                    <a:pt x="225564" y="697865"/>
                  </a:lnTo>
                  <a:lnTo>
                    <a:pt x="227228" y="706107"/>
                  </a:lnTo>
                  <a:lnTo>
                    <a:pt x="231762" y="712851"/>
                  </a:lnTo>
                  <a:lnTo>
                    <a:pt x="238493" y="717384"/>
                  </a:lnTo>
                  <a:lnTo>
                    <a:pt x="246748" y="719048"/>
                  </a:lnTo>
                  <a:lnTo>
                    <a:pt x="254990" y="717384"/>
                  </a:lnTo>
                  <a:lnTo>
                    <a:pt x="261734" y="712851"/>
                  </a:lnTo>
                  <a:lnTo>
                    <a:pt x="266268" y="706107"/>
                  </a:lnTo>
                  <a:lnTo>
                    <a:pt x="267931" y="697865"/>
                  </a:lnTo>
                  <a:close/>
                </a:path>
                <a:path w="418465" h="794385">
                  <a:moveTo>
                    <a:pt x="267931" y="622681"/>
                  </a:moveTo>
                  <a:lnTo>
                    <a:pt x="266268" y="614426"/>
                  </a:lnTo>
                  <a:lnTo>
                    <a:pt x="261734" y="607695"/>
                  </a:lnTo>
                  <a:lnTo>
                    <a:pt x="254990" y="603148"/>
                  </a:lnTo>
                  <a:lnTo>
                    <a:pt x="246748" y="601484"/>
                  </a:lnTo>
                  <a:lnTo>
                    <a:pt x="238493" y="603148"/>
                  </a:lnTo>
                  <a:lnTo>
                    <a:pt x="231762" y="607695"/>
                  </a:lnTo>
                  <a:lnTo>
                    <a:pt x="227228" y="614426"/>
                  </a:lnTo>
                  <a:lnTo>
                    <a:pt x="225564" y="622681"/>
                  </a:lnTo>
                  <a:lnTo>
                    <a:pt x="227228" y="630923"/>
                  </a:lnTo>
                  <a:lnTo>
                    <a:pt x="231762" y="637654"/>
                  </a:lnTo>
                  <a:lnTo>
                    <a:pt x="238493" y="642200"/>
                  </a:lnTo>
                  <a:lnTo>
                    <a:pt x="246748" y="643864"/>
                  </a:lnTo>
                  <a:lnTo>
                    <a:pt x="254990" y="642200"/>
                  </a:lnTo>
                  <a:lnTo>
                    <a:pt x="261734" y="637654"/>
                  </a:lnTo>
                  <a:lnTo>
                    <a:pt x="266268" y="630923"/>
                  </a:lnTo>
                  <a:lnTo>
                    <a:pt x="267931" y="622681"/>
                  </a:lnTo>
                  <a:close/>
                </a:path>
                <a:path w="418465" h="794385">
                  <a:moveTo>
                    <a:pt x="267931" y="547497"/>
                  </a:moveTo>
                  <a:lnTo>
                    <a:pt x="266268" y="539242"/>
                  </a:lnTo>
                  <a:lnTo>
                    <a:pt x="261734" y="532498"/>
                  </a:lnTo>
                  <a:lnTo>
                    <a:pt x="254990" y="527964"/>
                  </a:lnTo>
                  <a:lnTo>
                    <a:pt x="246748" y="526300"/>
                  </a:lnTo>
                  <a:lnTo>
                    <a:pt x="238493" y="527964"/>
                  </a:lnTo>
                  <a:lnTo>
                    <a:pt x="231762" y="532498"/>
                  </a:lnTo>
                  <a:lnTo>
                    <a:pt x="227228" y="539242"/>
                  </a:lnTo>
                  <a:lnTo>
                    <a:pt x="225564" y="547497"/>
                  </a:lnTo>
                  <a:lnTo>
                    <a:pt x="227228" y="555739"/>
                  </a:lnTo>
                  <a:lnTo>
                    <a:pt x="231762" y="562470"/>
                  </a:lnTo>
                  <a:lnTo>
                    <a:pt x="238493" y="567016"/>
                  </a:lnTo>
                  <a:lnTo>
                    <a:pt x="246748" y="568680"/>
                  </a:lnTo>
                  <a:lnTo>
                    <a:pt x="254990" y="567016"/>
                  </a:lnTo>
                  <a:lnTo>
                    <a:pt x="261734" y="562470"/>
                  </a:lnTo>
                  <a:lnTo>
                    <a:pt x="266268" y="555739"/>
                  </a:lnTo>
                  <a:lnTo>
                    <a:pt x="267931" y="547497"/>
                  </a:lnTo>
                  <a:close/>
                </a:path>
                <a:path w="418465" h="794385">
                  <a:moveTo>
                    <a:pt x="267931" y="472300"/>
                  </a:moveTo>
                  <a:lnTo>
                    <a:pt x="266268" y="464058"/>
                  </a:lnTo>
                  <a:lnTo>
                    <a:pt x="261734" y="457314"/>
                  </a:lnTo>
                  <a:lnTo>
                    <a:pt x="254990" y="452780"/>
                  </a:lnTo>
                  <a:lnTo>
                    <a:pt x="246748" y="451104"/>
                  </a:lnTo>
                  <a:lnTo>
                    <a:pt x="238493" y="452780"/>
                  </a:lnTo>
                  <a:lnTo>
                    <a:pt x="231762" y="457314"/>
                  </a:lnTo>
                  <a:lnTo>
                    <a:pt x="227228" y="464058"/>
                  </a:lnTo>
                  <a:lnTo>
                    <a:pt x="225564" y="472300"/>
                  </a:lnTo>
                  <a:lnTo>
                    <a:pt x="227228" y="480555"/>
                  </a:lnTo>
                  <a:lnTo>
                    <a:pt x="231762" y="487286"/>
                  </a:lnTo>
                  <a:lnTo>
                    <a:pt x="238493" y="491820"/>
                  </a:lnTo>
                  <a:lnTo>
                    <a:pt x="246748" y="493483"/>
                  </a:lnTo>
                  <a:lnTo>
                    <a:pt x="254990" y="491820"/>
                  </a:lnTo>
                  <a:lnTo>
                    <a:pt x="261734" y="487286"/>
                  </a:lnTo>
                  <a:lnTo>
                    <a:pt x="266268" y="480555"/>
                  </a:lnTo>
                  <a:lnTo>
                    <a:pt x="267931" y="472300"/>
                  </a:lnTo>
                  <a:close/>
                </a:path>
                <a:path w="418465" h="794385">
                  <a:moveTo>
                    <a:pt x="267931" y="397116"/>
                  </a:moveTo>
                  <a:lnTo>
                    <a:pt x="266268" y="388861"/>
                  </a:lnTo>
                  <a:lnTo>
                    <a:pt x="261734" y="382130"/>
                  </a:lnTo>
                  <a:lnTo>
                    <a:pt x="254990" y="377583"/>
                  </a:lnTo>
                  <a:lnTo>
                    <a:pt x="246748" y="375920"/>
                  </a:lnTo>
                  <a:lnTo>
                    <a:pt x="238493" y="377583"/>
                  </a:lnTo>
                  <a:lnTo>
                    <a:pt x="231762" y="382130"/>
                  </a:lnTo>
                  <a:lnTo>
                    <a:pt x="227228" y="388861"/>
                  </a:lnTo>
                  <a:lnTo>
                    <a:pt x="225564" y="397116"/>
                  </a:lnTo>
                  <a:lnTo>
                    <a:pt x="227228" y="405358"/>
                  </a:lnTo>
                  <a:lnTo>
                    <a:pt x="231762" y="412102"/>
                  </a:lnTo>
                  <a:lnTo>
                    <a:pt x="238493" y="416636"/>
                  </a:lnTo>
                  <a:lnTo>
                    <a:pt x="246748" y="418299"/>
                  </a:lnTo>
                  <a:lnTo>
                    <a:pt x="254990" y="416636"/>
                  </a:lnTo>
                  <a:lnTo>
                    <a:pt x="261734" y="412102"/>
                  </a:lnTo>
                  <a:lnTo>
                    <a:pt x="266268" y="405358"/>
                  </a:lnTo>
                  <a:lnTo>
                    <a:pt x="267931" y="397116"/>
                  </a:lnTo>
                  <a:close/>
                </a:path>
                <a:path w="418465" h="794385">
                  <a:moveTo>
                    <a:pt x="343115" y="622681"/>
                  </a:moveTo>
                  <a:lnTo>
                    <a:pt x="341452" y="614426"/>
                  </a:lnTo>
                  <a:lnTo>
                    <a:pt x="336905" y="607695"/>
                  </a:lnTo>
                  <a:lnTo>
                    <a:pt x="330174" y="603148"/>
                  </a:lnTo>
                  <a:lnTo>
                    <a:pt x="321919" y="601484"/>
                  </a:lnTo>
                  <a:lnTo>
                    <a:pt x="313677" y="603148"/>
                  </a:lnTo>
                  <a:lnTo>
                    <a:pt x="306933" y="607695"/>
                  </a:lnTo>
                  <a:lnTo>
                    <a:pt x="302399" y="614426"/>
                  </a:lnTo>
                  <a:lnTo>
                    <a:pt x="300736" y="622681"/>
                  </a:lnTo>
                  <a:lnTo>
                    <a:pt x="302399" y="630923"/>
                  </a:lnTo>
                  <a:lnTo>
                    <a:pt x="306933" y="637654"/>
                  </a:lnTo>
                  <a:lnTo>
                    <a:pt x="313677" y="642200"/>
                  </a:lnTo>
                  <a:lnTo>
                    <a:pt x="321919" y="643864"/>
                  </a:lnTo>
                  <a:lnTo>
                    <a:pt x="330174" y="642200"/>
                  </a:lnTo>
                  <a:lnTo>
                    <a:pt x="336905" y="637654"/>
                  </a:lnTo>
                  <a:lnTo>
                    <a:pt x="341452" y="630923"/>
                  </a:lnTo>
                  <a:lnTo>
                    <a:pt x="343115" y="622681"/>
                  </a:lnTo>
                  <a:close/>
                </a:path>
                <a:path w="418465" h="794385">
                  <a:moveTo>
                    <a:pt x="343115" y="547497"/>
                  </a:moveTo>
                  <a:lnTo>
                    <a:pt x="341452" y="539242"/>
                  </a:lnTo>
                  <a:lnTo>
                    <a:pt x="336905" y="532498"/>
                  </a:lnTo>
                  <a:lnTo>
                    <a:pt x="330174" y="527964"/>
                  </a:lnTo>
                  <a:lnTo>
                    <a:pt x="321919" y="526300"/>
                  </a:lnTo>
                  <a:lnTo>
                    <a:pt x="313677" y="527964"/>
                  </a:lnTo>
                  <a:lnTo>
                    <a:pt x="306933" y="532498"/>
                  </a:lnTo>
                  <a:lnTo>
                    <a:pt x="302399" y="539242"/>
                  </a:lnTo>
                  <a:lnTo>
                    <a:pt x="300736" y="547497"/>
                  </a:lnTo>
                  <a:lnTo>
                    <a:pt x="302399" y="555739"/>
                  </a:lnTo>
                  <a:lnTo>
                    <a:pt x="306933" y="562470"/>
                  </a:lnTo>
                  <a:lnTo>
                    <a:pt x="313677" y="567016"/>
                  </a:lnTo>
                  <a:lnTo>
                    <a:pt x="321919" y="568680"/>
                  </a:lnTo>
                  <a:lnTo>
                    <a:pt x="330174" y="567016"/>
                  </a:lnTo>
                  <a:lnTo>
                    <a:pt x="336905" y="562470"/>
                  </a:lnTo>
                  <a:lnTo>
                    <a:pt x="341452" y="555739"/>
                  </a:lnTo>
                  <a:lnTo>
                    <a:pt x="343115" y="547497"/>
                  </a:lnTo>
                  <a:close/>
                </a:path>
                <a:path w="418465" h="794385">
                  <a:moveTo>
                    <a:pt x="343115" y="472300"/>
                  </a:moveTo>
                  <a:lnTo>
                    <a:pt x="341452" y="464058"/>
                  </a:lnTo>
                  <a:lnTo>
                    <a:pt x="336905" y="457314"/>
                  </a:lnTo>
                  <a:lnTo>
                    <a:pt x="330174" y="452780"/>
                  </a:lnTo>
                  <a:lnTo>
                    <a:pt x="321919" y="451104"/>
                  </a:lnTo>
                  <a:lnTo>
                    <a:pt x="313677" y="452780"/>
                  </a:lnTo>
                  <a:lnTo>
                    <a:pt x="306933" y="457314"/>
                  </a:lnTo>
                  <a:lnTo>
                    <a:pt x="302399" y="464058"/>
                  </a:lnTo>
                  <a:lnTo>
                    <a:pt x="300736" y="472300"/>
                  </a:lnTo>
                  <a:lnTo>
                    <a:pt x="302399" y="480555"/>
                  </a:lnTo>
                  <a:lnTo>
                    <a:pt x="306933" y="487286"/>
                  </a:lnTo>
                  <a:lnTo>
                    <a:pt x="313677" y="491820"/>
                  </a:lnTo>
                  <a:lnTo>
                    <a:pt x="321919" y="493483"/>
                  </a:lnTo>
                  <a:lnTo>
                    <a:pt x="330174" y="491820"/>
                  </a:lnTo>
                  <a:lnTo>
                    <a:pt x="336905" y="487286"/>
                  </a:lnTo>
                  <a:lnTo>
                    <a:pt x="341452" y="480555"/>
                  </a:lnTo>
                  <a:lnTo>
                    <a:pt x="343115" y="472300"/>
                  </a:lnTo>
                  <a:close/>
                </a:path>
                <a:path w="418465" h="794385">
                  <a:moveTo>
                    <a:pt x="418312" y="547497"/>
                  </a:moveTo>
                  <a:lnTo>
                    <a:pt x="416636" y="539242"/>
                  </a:lnTo>
                  <a:lnTo>
                    <a:pt x="412102" y="532498"/>
                  </a:lnTo>
                  <a:lnTo>
                    <a:pt x="405358" y="527964"/>
                  </a:lnTo>
                  <a:lnTo>
                    <a:pt x="397116" y="526300"/>
                  </a:lnTo>
                  <a:lnTo>
                    <a:pt x="388861" y="527964"/>
                  </a:lnTo>
                  <a:lnTo>
                    <a:pt x="382130" y="532498"/>
                  </a:lnTo>
                  <a:lnTo>
                    <a:pt x="377583" y="539242"/>
                  </a:lnTo>
                  <a:lnTo>
                    <a:pt x="375932" y="547497"/>
                  </a:lnTo>
                  <a:lnTo>
                    <a:pt x="377583" y="555739"/>
                  </a:lnTo>
                  <a:lnTo>
                    <a:pt x="382130" y="562470"/>
                  </a:lnTo>
                  <a:lnTo>
                    <a:pt x="388861" y="567016"/>
                  </a:lnTo>
                  <a:lnTo>
                    <a:pt x="397116" y="568680"/>
                  </a:lnTo>
                  <a:lnTo>
                    <a:pt x="405358" y="567016"/>
                  </a:lnTo>
                  <a:lnTo>
                    <a:pt x="412102" y="562470"/>
                  </a:lnTo>
                  <a:lnTo>
                    <a:pt x="416636" y="555739"/>
                  </a:lnTo>
                  <a:lnTo>
                    <a:pt x="418312" y="5474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69596" y="1737004"/>
              <a:ext cx="8989611" cy="4478388"/>
            </a:xfrm>
            <a:prstGeom prst="rect">
              <a:avLst/>
            </a:prstGeom>
          </p:spPr>
        </p:pic>
      </p:grpSp>
      <p:sp>
        <p:nvSpPr>
          <p:cNvPr id="7" name="object 7"/>
          <p:cNvSpPr/>
          <p:nvPr/>
        </p:nvSpPr>
        <p:spPr>
          <a:xfrm>
            <a:off x="0" y="1184766"/>
            <a:ext cx="342265" cy="155575"/>
          </a:xfrm>
          <a:custGeom>
            <a:avLst/>
            <a:gdLst/>
            <a:ahLst/>
            <a:cxnLst/>
            <a:rect l="l" t="t" r="r" b="b"/>
            <a:pathLst>
              <a:path w="342265" h="155575">
                <a:moveTo>
                  <a:pt x="303335" y="0"/>
                </a:moveTo>
                <a:lnTo>
                  <a:pt x="0" y="0"/>
                </a:lnTo>
                <a:lnTo>
                  <a:pt x="0" y="155321"/>
                </a:lnTo>
                <a:lnTo>
                  <a:pt x="303335" y="155321"/>
                </a:lnTo>
                <a:lnTo>
                  <a:pt x="325810" y="154713"/>
                </a:lnTo>
                <a:lnTo>
                  <a:pt x="337351" y="150464"/>
                </a:lnTo>
                <a:lnTo>
                  <a:pt x="341602" y="138931"/>
                </a:lnTo>
                <a:lnTo>
                  <a:pt x="342210" y="116471"/>
                </a:lnTo>
                <a:lnTo>
                  <a:pt x="342210" y="38874"/>
                </a:lnTo>
                <a:lnTo>
                  <a:pt x="341602" y="16400"/>
                </a:lnTo>
                <a:lnTo>
                  <a:pt x="337351" y="4859"/>
                </a:lnTo>
                <a:lnTo>
                  <a:pt x="325810" y="607"/>
                </a:lnTo>
                <a:lnTo>
                  <a:pt x="3033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880383"/>
            <a:ext cx="720090" cy="155575"/>
          </a:xfrm>
          <a:custGeom>
            <a:avLst/>
            <a:gdLst/>
            <a:ahLst/>
            <a:cxnLst/>
            <a:rect l="l" t="t" r="r" b="b"/>
            <a:pathLst>
              <a:path w="720090" h="155575">
                <a:moveTo>
                  <a:pt x="681123" y="0"/>
                </a:moveTo>
                <a:lnTo>
                  <a:pt x="0" y="0"/>
                </a:lnTo>
                <a:lnTo>
                  <a:pt x="0" y="155321"/>
                </a:lnTo>
                <a:lnTo>
                  <a:pt x="681123" y="155321"/>
                </a:lnTo>
                <a:lnTo>
                  <a:pt x="703598" y="154713"/>
                </a:lnTo>
                <a:lnTo>
                  <a:pt x="715139" y="150461"/>
                </a:lnTo>
                <a:lnTo>
                  <a:pt x="719391" y="138920"/>
                </a:lnTo>
                <a:lnTo>
                  <a:pt x="719998" y="116446"/>
                </a:lnTo>
                <a:lnTo>
                  <a:pt x="719998" y="38874"/>
                </a:lnTo>
                <a:lnTo>
                  <a:pt x="719391" y="16400"/>
                </a:lnTo>
                <a:lnTo>
                  <a:pt x="715139" y="4859"/>
                </a:lnTo>
                <a:lnTo>
                  <a:pt x="703598" y="607"/>
                </a:lnTo>
                <a:lnTo>
                  <a:pt x="6811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575999"/>
            <a:ext cx="510540" cy="155575"/>
          </a:xfrm>
          <a:custGeom>
            <a:avLst/>
            <a:gdLst/>
            <a:ahLst/>
            <a:cxnLst/>
            <a:rect l="l" t="t" r="r" b="b"/>
            <a:pathLst>
              <a:path w="510540" h="155575">
                <a:moveTo>
                  <a:pt x="471276" y="0"/>
                </a:moveTo>
                <a:lnTo>
                  <a:pt x="0" y="0"/>
                </a:lnTo>
                <a:lnTo>
                  <a:pt x="0" y="155333"/>
                </a:lnTo>
                <a:lnTo>
                  <a:pt x="471276" y="155333"/>
                </a:lnTo>
                <a:lnTo>
                  <a:pt x="493751" y="154726"/>
                </a:lnTo>
                <a:lnTo>
                  <a:pt x="505292" y="150472"/>
                </a:lnTo>
                <a:lnTo>
                  <a:pt x="509543" y="138928"/>
                </a:lnTo>
                <a:lnTo>
                  <a:pt x="510151" y="116446"/>
                </a:lnTo>
                <a:lnTo>
                  <a:pt x="510151" y="38874"/>
                </a:lnTo>
                <a:lnTo>
                  <a:pt x="509543" y="16400"/>
                </a:lnTo>
                <a:lnTo>
                  <a:pt x="505292" y="4859"/>
                </a:lnTo>
                <a:lnTo>
                  <a:pt x="493751" y="607"/>
                </a:lnTo>
                <a:lnTo>
                  <a:pt x="4712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887299" y="588679"/>
            <a:ext cx="587438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FFFFFF"/>
                </a:solidFill>
              </a:rPr>
              <a:t>REGUPOL</a:t>
            </a:r>
            <a:r>
              <a:rPr spc="-10" dirty="0">
                <a:solidFill>
                  <a:srgbClr val="FFFFFF"/>
                </a:solidFill>
              </a:rPr>
              <a:t> WORLDWIDE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pc="-75" dirty="0"/>
              <a:t>FACTS </a:t>
            </a:r>
            <a:r>
              <a:rPr dirty="0"/>
              <a:t>AND</a:t>
            </a:r>
            <a:r>
              <a:rPr spc="-65" dirty="0"/>
              <a:t> </a:t>
            </a:r>
            <a:r>
              <a:rPr spc="-10" dirty="0"/>
              <a:t>FIGURES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27370" y="2920824"/>
            <a:ext cx="111506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00" b="1" spc="-20" dirty="0">
                <a:solidFill>
                  <a:srgbClr val="414042"/>
                </a:solidFill>
                <a:latin typeface="Midpoint Pro"/>
                <a:cs typeface="Midpoint Pro"/>
              </a:rPr>
              <a:t>1954</a:t>
            </a:r>
            <a:endParaRPr sz="3700">
              <a:latin typeface="Midpoint Pro"/>
              <a:cs typeface="Midpoint Pr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17336" y="3835346"/>
            <a:ext cx="1134745" cy="610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080">
              <a:lnSpc>
                <a:spcPct val="112700"/>
              </a:lnSpc>
              <a:spcBef>
                <a:spcPts val="100"/>
              </a:spcBef>
            </a:pP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year</a:t>
            </a:r>
            <a:r>
              <a:rPr sz="1700" b="0" spc="-4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of</a:t>
            </a:r>
            <a:r>
              <a:rPr sz="1700" b="0" spc="-4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25" dirty="0">
                <a:solidFill>
                  <a:srgbClr val="414042"/>
                </a:solidFill>
                <a:latin typeface="Midpoint Pro Lt"/>
                <a:cs typeface="Midpoint Pro Lt"/>
              </a:rPr>
              <a:t>our 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foundation</a:t>
            </a:r>
            <a:endParaRPr sz="1700">
              <a:latin typeface="Midpoint Pro Lt"/>
              <a:cs typeface="Midpoint Pro L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805275" y="3671355"/>
            <a:ext cx="359410" cy="48895"/>
          </a:xfrm>
          <a:custGeom>
            <a:avLst/>
            <a:gdLst/>
            <a:ahLst/>
            <a:cxnLst/>
            <a:rect l="l" t="t" r="r" b="b"/>
            <a:pathLst>
              <a:path w="359410" h="48895">
                <a:moveTo>
                  <a:pt x="358800" y="0"/>
                </a:moveTo>
                <a:lnTo>
                  <a:pt x="0" y="0"/>
                </a:lnTo>
                <a:lnTo>
                  <a:pt x="0" y="48488"/>
                </a:lnTo>
                <a:lnTo>
                  <a:pt x="358800" y="48488"/>
                </a:lnTo>
                <a:lnTo>
                  <a:pt x="35880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574987" y="2969335"/>
            <a:ext cx="301625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00" b="1" dirty="0">
                <a:solidFill>
                  <a:srgbClr val="414042"/>
                </a:solidFill>
                <a:latin typeface="Midpoint Pro"/>
                <a:cs typeface="Midpoint Pro"/>
              </a:rPr>
              <a:t>7</a:t>
            </a:r>
            <a:endParaRPr sz="3700">
              <a:latin typeface="Midpoint Pro"/>
              <a:cs typeface="Midpoint Pr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90468" y="3883857"/>
            <a:ext cx="1270635" cy="610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1600" marR="5080" indent="-89535">
              <a:lnSpc>
                <a:spcPct val="112700"/>
              </a:lnSpc>
              <a:spcBef>
                <a:spcPts val="100"/>
              </a:spcBef>
            </a:pP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subsidiaries worldwide</a:t>
            </a:r>
            <a:endParaRPr sz="1700">
              <a:latin typeface="Midpoint Pro Lt"/>
              <a:cs typeface="Midpoint Pro L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46194" y="3719864"/>
            <a:ext cx="359410" cy="48895"/>
          </a:xfrm>
          <a:custGeom>
            <a:avLst/>
            <a:gdLst/>
            <a:ahLst/>
            <a:cxnLst/>
            <a:rect l="l" t="t" r="r" b="b"/>
            <a:pathLst>
              <a:path w="359410" h="48895">
                <a:moveTo>
                  <a:pt x="358800" y="0"/>
                </a:moveTo>
                <a:lnTo>
                  <a:pt x="0" y="0"/>
                </a:lnTo>
                <a:lnTo>
                  <a:pt x="0" y="48488"/>
                </a:lnTo>
                <a:lnTo>
                  <a:pt x="358800" y="48488"/>
                </a:lnTo>
                <a:lnTo>
                  <a:pt x="35880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050415" y="2920824"/>
            <a:ext cx="82550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00" b="1" spc="-25" dirty="0">
                <a:solidFill>
                  <a:srgbClr val="414042"/>
                </a:solidFill>
                <a:latin typeface="Midpoint Pro"/>
                <a:cs typeface="Midpoint Pro"/>
              </a:rPr>
              <a:t>132</a:t>
            </a:r>
            <a:endParaRPr sz="3700">
              <a:latin typeface="Midpoint Pro"/>
              <a:cs typeface="Midpoint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83466" y="3835346"/>
            <a:ext cx="1966595" cy="902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2700"/>
              </a:lnSpc>
              <a:spcBef>
                <a:spcPts val="100"/>
              </a:spcBef>
            </a:pP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countries,</a:t>
            </a:r>
            <a:r>
              <a:rPr sz="1700" b="0" spc="-7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where </a:t>
            </a: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REGUPOL</a:t>
            </a:r>
            <a:r>
              <a:rPr sz="1700" b="1" spc="1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products 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have</a:t>
            </a:r>
            <a:r>
              <a:rPr sz="1700" b="0" spc="-3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been</a:t>
            </a:r>
            <a:r>
              <a:rPr sz="1700" b="0" spc="-2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applied</a:t>
            </a:r>
            <a:endParaRPr sz="1700">
              <a:latin typeface="Midpoint Pro Lt"/>
              <a:cs typeface="Midpoint Pro L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287114" y="3671355"/>
            <a:ext cx="359410" cy="48895"/>
          </a:xfrm>
          <a:custGeom>
            <a:avLst/>
            <a:gdLst/>
            <a:ahLst/>
            <a:cxnLst/>
            <a:rect l="l" t="t" r="r" b="b"/>
            <a:pathLst>
              <a:path w="359409" h="48895">
                <a:moveTo>
                  <a:pt x="358800" y="0"/>
                </a:moveTo>
                <a:lnTo>
                  <a:pt x="0" y="0"/>
                </a:lnTo>
                <a:lnTo>
                  <a:pt x="0" y="48488"/>
                </a:lnTo>
                <a:lnTo>
                  <a:pt x="358800" y="48488"/>
                </a:lnTo>
                <a:lnTo>
                  <a:pt x="35880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759850" y="2920824"/>
            <a:ext cx="89535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00" b="1" spc="-25" dirty="0">
                <a:solidFill>
                  <a:srgbClr val="414042"/>
                </a:solidFill>
                <a:latin typeface="Midpoint Pro"/>
                <a:cs typeface="Midpoint Pro"/>
              </a:rPr>
              <a:t>750</a:t>
            </a:r>
            <a:endParaRPr sz="3700">
              <a:latin typeface="Midpoint Pro"/>
              <a:cs typeface="Midpoint Pr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642041" y="3835346"/>
            <a:ext cx="1130935" cy="610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0" marR="5080" indent="-19685">
              <a:lnSpc>
                <a:spcPct val="112700"/>
              </a:lnSpc>
              <a:spcBef>
                <a:spcPts val="100"/>
              </a:spcBef>
            </a:pP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employees 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worldwide</a:t>
            </a:r>
            <a:endParaRPr sz="1700">
              <a:latin typeface="Midpoint Pro Lt"/>
              <a:cs typeface="Midpoint Pro L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0028035" y="3671355"/>
            <a:ext cx="359410" cy="48895"/>
          </a:xfrm>
          <a:custGeom>
            <a:avLst/>
            <a:gdLst/>
            <a:ahLst/>
            <a:cxnLst/>
            <a:rect l="l" t="t" r="r" b="b"/>
            <a:pathLst>
              <a:path w="359409" h="48895">
                <a:moveTo>
                  <a:pt x="358800" y="0"/>
                </a:moveTo>
                <a:lnTo>
                  <a:pt x="0" y="0"/>
                </a:lnTo>
                <a:lnTo>
                  <a:pt x="0" y="48488"/>
                </a:lnTo>
                <a:lnTo>
                  <a:pt x="358800" y="48488"/>
                </a:lnTo>
                <a:lnTo>
                  <a:pt x="35880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355140" y="2682001"/>
            <a:ext cx="0" cy="2205355"/>
          </a:xfrm>
          <a:custGeom>
            <a:avLst/>
            <a:gdLst/>
            <a:ahLst/>
            <a:cxnLst/>
            <a:rect l="l" t="t" r="r" b="b"/>
            <a:pathLst>
              <a:path h="2205354">
                <a:moveTo>
                  <a:pt x="0" y="0"/>
                </a:moveTo>
                <a:lnTo>
                  <a:pt x="0" y="2204999"/>
                </a:lnTo>
              </a:path>
            </a:pathLst>
          </a:custGeom>
          <a:ln w="1270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096060" y="2682001"/>
            <a:ext cx="0" cy="2205355"/>
          </a:xfrm>
          <a:custGeom>
            <a:avLst/>
            <a:gdLst/>
            <a:ahLst/>
            <a:cxnLst/>
            <a:rect l="l" t="t" r="r" b="b"/>
            <a:pathLst>
              <a:path h="2205354">
                <a:moveTo>
                  <a:pt x="0" y="0"/>
                </a:moveTo>
                <a:lnTo>
                  <a:pt x="0" y="2204999"/>
                </a:lnTo>
              </a:path>
            </a:pathLst>
          </a:custGeom>
          <a:ln w="1270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36979" y="2682001"/>
            <a:ext cx="0" cy="2205355"/>
          </a:xfrm>
          <a:custGeom>
            <a:avLst/>
            <a:gdLst/>
            <a:ahLst/>
            <a:cxnLst/>
            <a:rect l="l" t="t" r="r" b="b"/>
            <a:pathLst>
              <a:path h="2205354">
                <a:moveTo>
                  <a:pt x="0" y="0"/>
                </a:moveTo>
                <a:lnTo>
                  <a:pt x="0" y="2204999"/>
                </a:lnTo>
              </a:path>
            </a:pathLst>
          </a:custGeom>
          <a:ln w="1270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193766"/>
            <a:ext cx="342265" cy="155575"/>
          </a:xfrm>
          <a:custGeom>
            <a:avLst/>
            <a:gdLst/>
            <a:ahLst/>
            <a:cxnLst/>
            <a:rect l="l" t="t" r="r" b="b"/>
            <a:pathLst>
              <a:path w="342265" h="155575">
                <a:moveTo>
                  <a:pt x="303335" y="0"/>
                </a:moveTo>
                <a:lnTo>
                  <a:pt x="0" y="0"/>
                </a:lnTo>
                <a:lnTo>
                  <a:pt x="0" y="155321"/>
                </a:lnTo>
                <a:lnTo>
                  <a:pt x="303335" y="155321"/>
                </a:lnTo>
                <a:lnTo>
                  <a:pt x="325810" y="154713"/>
                </a:lnTo>
                <a:lnTo>
                  <a:pt x="337351" y="150464"/>
                </a:lnTo>
                <a:lnTo>
                  <a:pt x="341602" y="138931"/>
                </a:lnTo>
                <a:lnTo>
                  <a:pt x="342210" y="116471"/>
                </a:lnTo>
                <a:lnTo>
                  <a:pt x="342210" y="38874"/>
                </a:lnTo>
                <a:lnTo>
                  <a:pt x="341602" y="16400"/>
                </a:lnTo>
                <a:lnTo>
                  <a:pt x="337351" y="4859"/>
                </a:lnTo>
                <a:lnTo>
                  <a:pt x="325810" y="607"/>
                </a:lnTo>
                <a:lnTo>
                  <a:pt x="30333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889383"/>
            <a:ext cx="720090" cy="155575"/>
          </a:xfrm>
          <a:custGeom>
            <a:avLst/>
            <a:gdLst/>
            <a:ahLst/>
            <a:cxnLst/>
            <a:rect l="l" t="t" r="r" b="b"/>
            <a:pathLst>
              <a:path w="720090" h="155575">
                <a:moveTo>
                  <a:pt x="681123" y="0"/>
                </a:moveTo>
                <a:lnTo>
                  <a:pt x="0" y="0"/>
                </a:lnTo>
                <a:lnTo>
                  <a:pt x="0" y="155321"/>
                </a:lnTo>
                <a:lnTo>
                  <a:pt x="681123" y="155321"/>
                </a:lnTo>
                <a:lnTo>
                  <a:pt x="703598" y="154713"/>
                </a:lnTo>
                <a:lnTo>
                  <a:pt x="715139" y="150461"/>
                </a:lnTo>
                <a:lnTo>
                  <a:pt x="719391" y="138920"/>
                </a:lnTo>
                <a:lnTo>
                  <a:pt x="719998" y="116446"/>
                </a:lnTo>
                <a:lnTo>
                  <a:pt x="719998" y="38874"/>
                </a:lnTo>
                <a:lnTo>
                  <a:pt x="719391" y="16400"/>
                </a:lnTo>
                <a:lnTo>
                  <a:pt x="715139" y="4859"/>
                </a:lnTo>
                <a:lnTo>
                  <a:pt x="703598" y="607"/>
                </a:lnTo>
                <a:lnTo>
                  <a:pt x="68112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585000"/>
            <a:ext cx="510540" cy="155575"/>
          </a:xfrm>
          <a:custGeom>
            <a:avLst/>
            <a:gdLst/>
            <a:ahLst/>
            <a:cxnLst/>
            <a:rect l="l" t="t" r="r" b="b"/>
            <a:pathLst>
              <a:path w="510540" h="155575">
                <a:moveTo>
                  <a:pt x="471276" y="0"/>
                </a:moveTo>
                <a:lnTo>
                  <a:pt x="0" y="0"/>
                </a:lnTo>
                <a:lnTo>
                  <a:pt x="0" y="155333"/>
                </a:lnTo>
                <a:lnTo>
                  <a:pt x="471276" y="155333"/>
                </a:lnTo>
                <a:lnTo>
                  <a:pt x="493751" y="154726"/>
                </a:lnTo>
                <a:lnTo>
                  <a:pt x="505292" y="150472"/>
                </a:lnTo>
                <a:lnTo>
                  <a:pt x="509543" y="138928"/>
                </a:lnTo>
                <a:lnTo>
                  <a:pt x="510151" y="116446"/>
                </a:lnTo>
                <a:lnTo>
                  <a:pt x="510151" y="38874"/>
                </a:lnTo>
                <a:lnTo>
                  <a:pt x="509543" y="16400"/>
                </a:lnTo>
                <a:lnTo>
                  <a:pt x="505292" y="4859"/>
                </a:lnTo>
                <a:lnTo>
                  <a:pt x="493751" y="607"/>
                </a:lnTo>
                <a:lnTo>
                  <a:pt x="47127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pc="-75" dirty="0"/>
              <a:t>FACTS </a:t>
            </a:r>
            <a:r>
              <a:rPr dirty="0"/>
              <a:t>AND</a:t>
            </a:r>
            <a:r>
              <a:rPr spc="-65" dirty="0"/>
              <a:t> </a:t>
            </a:r>
            <a:r>
              <a:rPr spc="-10" dirty="0"/>
              <a:t>FIGURES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49349" y="2884825"/>
            <a:ext cx="63119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00" b="1" spc="-25" dirty="0">
                <a:solidFill>
                  <a:srgbClr val="414042"/>
                </a:solidFill>
                <a:latin typeface="Midpoint Pro"/>
                <a:cs typeface="Midpoint Pro"/>
              </a:rPr>
              <a:t>90</a:t>
            </a:r>
            <a:endParaRPr sz="3700">
              <a:latin typeface="Midpoint Pro"/>
              <a:cs typeface="Midpoint Pr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11155" y="3797292"/>
            <a:ext cx="2338705" cy="902335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thousand </a:t>
            </a: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tons</a:t>
            </a:r>
            <a:endParaRPr sz="1700">
              <a:latin typeface="Midpoint Pro Lt"/>
              <a:cs typeface="Midpoint Pro Lt"/>
            </a:endParaRPr>
          </a:p>
          <a:p>
            <a:pPr marL="12700" marR="5080" algn="ctr">
              <a:lnSpc>
                <a:spcPts val="2300"/>
              </a:lnSpc>
              <a:spcBef>
                <a:spcPts val="100"/>
              </a:spcBef>
            </a:pP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of</a:t>
            </a:r>
            <a:r>
              <a:rPr sz="1700" b="0" spc="-4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recycled</a:t>
            </a:r>
            <a:r>
              <a:rPr sz="1700" b="0" spc="-35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elastomers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per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year</a:t>
            </a:r>
            <a:endParaRPr sz="1700">
              <a:latin typeface="Midpoint Pro Lt"/>
              <a:cs typeface="Midpoint Pro L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85255" y="3628875"/>
            <a:ext cx="359410" cy="48895"/>
          </a:xfrm>
          <a:custGeom>
            <a:avLst/>
            <a:gdLst/>
            <a:ahLst/>
            <a:cxnLst/>
            <a:rect l="l" t="t" r="r" b="b"/>
            <a:pathLst>
              <a:path w="359410" h="48895">
                <a:moveTo>
                  <a:pt x="358800" y="0"/>
                </a:moveTo>
                <a:lnTo>
                  <a:pt x="0" y="0"/>
                </a:lnTo>
                <a:lnTo>
                  <a:pt x="0" y="48488"/>
                </a:lnTo>
                <a:lnTo>
                  <a:pt x="358800" y="48488"/>
                </a:lnTo>
                <a:lnTo>
                  <a:pt x="35880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642823" y="2884825"/>
            <a:ext cx="85471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00" b="1" spc="-25" dirty="0">
                <a:solidFill>
                  <a:srgbClr val="414042"/>
                </a:solidFill>
                <a:latin typeface="Midpoint Pro"/>
                <a:cs typeface="Midpoint Pro"/>
              </a:rPr>
              <a:t>140</a:t>
            </a:r>
            <a:endParaRPr sz="3700">
              <a:latin typeface="Midpoint Pro"/>
              <a:cs typeface="Midpoint Pr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159639" y="3797292"/>
            <a:ext cx="1823085" cy="610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36550">
              <a:lnSpc>
                <a:spcPct val="112700"/>
              </a:lnSpc>
              <a:spcBef>
                <a:spcPts val="100"/>
              </a:spcBef>
            </a:pP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million</a:t>
            </a: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€ </a:t>
            </a:r>
            <a:r>
              <a:rPr sz="1700" b="0" spc="-25" dirty="0">
                <a:solidFill>
                  <a:srgbClr val="414042"/>
                </a:solidFill>
                <a:latin typeface="Midpoint Pro Lt"/>
                <a:cs typeface="Midpoint Pro Lt"/>
              </a:rPr>
              <a:t>in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turnover</a:t>
            </a:r>
            <a:r>
              <a:rPr sz="1700" b="0" spc="-4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dirty="0">
                <a:solidFill>
                  <a:srgbClr val="414042"/>
                </a:solidFill>
                <a:latin typeface="Midpoint Pro Lt"/>
                <a:cs typeface="Midpoint Pro Lt"/>
              </a:rPr>
              <a:t>per</a:t>
            </a:r>
            <a:r>
              <a:rPr sz="1700" b="0" spc="-40" dirty="0">
                <a:solidFill>
                  <a:srgbClr val="414042"/>
                </a:solidFill>
                <a:latin typeface="Midpoint Pro Lt"/>
                <a:cs typeface="Midpoint Pro Lt"/>
              </a:rPr>
              <a:t> </a:t>
            </a:r>
            <a:r>
              <a:rPr sz="1700" b="0" spc="-20" dirty="0">
                <a:solidFill>
                  <a:srgbClr val="414042"/>
                </a:solidFill>
                <a:latin typeface="Midpoint Pro Lt"/>
                <a:cs typeface="Midpoint Pro Lt"/>
              </a:rPr>
              <a:t>year</a:t>
            </a:r>
            <a:endParaRPr sz="1700">
              <a:latin typeface="Midpoint Pro Lt"/>
              <a:cs typeface="Midpoint Pro L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890566" y="3628875"/>
            <a:ext cx="359410" cy="48895"/>
          </a:xfrm>
          <a:custGeom>
            <a:avLst/>
            <a:gdLst/>
            <a:ahLst/>
            <a:cxnLst/>
            <a:rect l="l" t="t" r="r" b="b"/>
            <a:pathLst>
              <a:path w="359410" h="48895">
                <a:moveTo>
                  <a:pt x="358800" y="0"/>
                </a:moveTo>
                <a:lnTo>
                  <a:pt x="0" y="0"/>
                </a:lnTo>
                <a:lnTo>
                  <a:pt x="0" y="48488"/>
                </a:lnTo>
                <a:lnTo>
                  <a:pt x="358800" y="48488"/>
                </a:lnTo>
                <a:lnTo>
                  <a:pt x="35880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538141" y="2884825"/>
            <a:ext cx="470534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00" b="1" spc="-25" dirty="0">
                <a:solidFill>
                  <a:srgbClr val="414042"/>
                </a:solidFill>
                <a:latin typeface="Midpoint Pro"/>
                <a:cs typeface="Midpoint Pro"/>
              </a:rPr>
              <a:t>11</a:t>
            </a:r>
            <a:endParaRPr sz="3700">
              <a:latin typeface="Midpoint Pro"/>
              <a:cs typeface="Midpoint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295246" y="3830325"/>
            <a:ext cx="95631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0" spc="-10" dirty="0">
                <a:solidFill>
                  <a:srgbClr val="414042"/>
                </a:solidFill>
                <a:latin typeface="Midpoint Pro Lt"/>
                <a:cs typeface="Midpoint Pro Lt"/>
              </a:rPr>
              <a:t>locations</a:t>
            </a:r>
            <a:endParaRPr sz="1700">
              <a:latin typeface="Midpoint Pro Lt"/>
              <a:cs typeface="Midpoint Pro L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593695" y="3628875"/>
            <a:ext cx="359410" cy="48895"/>
          </a:xfrm>
          <a:custGeom>
            <a:avLst/>
            <a:gdLst/>
            <a:ahLst/>
            <a:cxnLst/>
            <a:rect l="l" t="t" r="r" b="b"/>
            <a:pathLst>
              <a:path w="359409" h="48895">
                <a:moveTo>
                  <a:pt x="358800" y="0"/>
                </a:moveTo>
                <a:lnTo>
                  <a:pt x="0" y="0"/>
                </a:lnTo>
                <a:lnTo>
                  <a:pt x="0" y="48488"/>
                </a:lnTo>
                <a:lnTo>
                  <a:pt x="358800" y="48488"/>
                </a:lnTo>
                <a:lnTo>
                  <a:pt x="35880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21823" y="2785498"/>
            <a:ext cx="0" cy="2205355"/>
          </a:xfrm>
          <a:custGeom>
            <a:avLst/>
            <a:gdLst/>
            <a:ahLst/>
            <a:cxnLst/>
            <a:rect l="l" t="t" r="r" b="b"/>
            <a:pathLst>
              <a:path h="2205354">
                <a:moveTo>
                  <a:pt x="0" y="0"/>
                </a:moveTo>
                <a:lnTo>
                  <a:pt x="0" y="2204999"/>
                </a:lnTo>
              </a:path>
            </a:pathLst>
          </a:custGeom>
          <a:ln w="1270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219267" y="2785498"/>
            <a:ext cx="0" cy="2205355"/>
          </a:xfrm>
          <a:custGeom>
            <a:avLst/>
            <a:gdLst/>
            <a:ahLst/>
            <a:cxnLst/>
            <a:rect l="l" t="t" r="r" b="b"/>
            <a:pathLst>
              <a:path h="2205354">
                <a:moveTo>
                  <a:pt x="0" y="0"/>
                </a:moveTo>
                <a:lnTo>
                  <a:pt x="0" y="2204999"/>
                </a:lnTo>
              </a:path>
            </a:pathLst>
          </a:custGeom>
          <a:ln w="1270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193766"/>
            <a:ext cx="342265" cy="155575"/>
          </a:xfrm>
          <a:custGeom>
            <a:avLst/>
            <a:gdLst/>
            <a:ahLst/>
            <a:cxnLst/>
            <a:rect l="l" t="t" r="r" b="b"/>
            <a:pathLst>
              <a:path w="342265" h="155575">
                <a:moveTo>
                  <a:pt x="303335" y="0"/>
                </a:moveTo>
                <a:lnTo>
                  <a:pt x="0" y="0"/>
                </a:lnTo>
                <a:lnTo>
                  <a:pt x="0" y="155321"/>
                </a:lnTo>
                <a:lnTo>
                  <a:pt x="303335" y="155321"/>
                </a:lnTo>
                <a:lnTo>
                  <a:pt x="325810" y="154713"/>
                </a:lnTo>
                <a:lnTo>
                  <a:pt x="337351" y="150464"/>
                </a:lnTo>
                <a:lnTo>
                  <a:pt x="341602" y="138931"/>
                </a:lnTo>
                <a:lnTo>
                  <a:pt x="342210" y="116471"/>
                </a:lnTo>
                <a:lnTo>
                  <a:pt x="342210" y="38874"/>
                </a:lnTo>
                <a:lnTo>
                  <a:pt x="341602" y="16400"/>
                </a:lnTo>
                <a:lnTo>
                  <a:pt x="337351" y="4859"/>
                </a:lnTo>
                <a:lnTo>
                  <a:pt x="325810" y="607"/>
                </a:lnTo>
                <a:lnTo>
                  <a:pt x="30333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889383"/>
            <a:ext cx="720090" cy="155575"/>
          </a:xfrm>
          <a:custGeom>
            <a:avLst/>
            <a:gdLst/>
            <a:ahLst/>
            <a:cxnLst/>
            <a:rect l="l" t="t" r="r" b="b"/>
            <a:pathLst>
              <a:path w="720090" h="155575">
                <a:moveTo>
                  <a:pt x="681123" y="0"/>
                </a:moveTo>
                <a:lnTo>
                  <a:pt x="0" y="0"/>
                </a:lnTo>
                <a:lnTo>
                  <a:pt x="0" y="155321"/>
                </a:lnTo>
                <a:lnTo>
                  <a:pt x="681123" y="155321"/>
                </a:lnTo>
                <a:lnTo>
                  <a:pt x="703598" y="154713"/>
                </a:lnTo>
                <a:lnTo>
                  <a:pt x="715139" y="150461"/>
                </a:lnTo>
                <a:lnTo>
                  <a:pt x="719391" y="138920"/>
                </a:lnTo>
                <a:lnTo>
                  <a:pt x="719998" y="116446"/>
                </a:lnTo>
                <a:lnTo>
                  <a:pt x="719998" y="38874"/>
                </a:lnTo>
                <a:lnTo>
                  <a:pt x="719391" y="16400"/>
                </a:lnTo>
                <a:lnTo>
                  <a:pt x="715139" y="4859"/>
                </a:lnTo>
                <a:lnTo>
                  <a:pt x="703598" y="607"/>
                </a:lnTo>
                <a:lnTo>
                  <a:pt x="68112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585000"/>
            <a:ext cx="510540" cy="155575"/>
          </a:xfrm>
          <a:custGeom>
            <a:avLst/>
            <a:gdLst/>
            <a:ahLst/>
            <a:cxnLst/>
            <a:rect l="l" t="t" r="r" b="b"/>
            <a:pathLst>
              <a:path w="510540" h="155575">
                <a:moveTo>
                  <a:pt x="471276" y="0"/>
                </a:moveTo>
                <a:lnTo>
                  <a:pt x="0" y="0"/>
                </a:lnTo>
                <a:lnTo>
                  <a:pt x="0" y="155333"/>
                </a:lnTo>
                <a:lnTo>
                  <a:pt x="471276" y="155333"/>
                </a:lnTo>
                <a:lnTo>
                  <a:pt x="493751" y="154726"/>
                </a:lnTo>
                <a:lnTo>
                  <a:pt x="505292" y="150472"/>
                </a:lnTo>
                <a:lnTo>
                  <a:pt x="509543" y="138928"/>
                </a:lnTo>
                <a:lnTo>
                  <a:pt x="510151" y="116446"/>
                </a:lnTo>
                <a:lnTo>
                  <a:pt x="510151" y="38874"/>
                </a:lnTo>
                <a:lnTo>
                  <a:pt x="509543" y="16400"/>
                </a:lnTo>
                <a:lnTo>
                  <a:pt x="505292" y="4859"/>
                </a:lnTo>
                <a:lnTo>
                  <a:pt x="493751" y="607"/>
                </a:lnTo>
                <a:lnTo>
                  <a:pt x="47127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pc="-75" dirty="0"/>
              <a:t>FACTS </a:t>
            </a:r>
            <a:r>
              <a:rPr dirty="0"/>
              <a:t>AND</a:t>
            </a:r>
            <a:r>
              <a:rPr spc="-65" dirty="0"/>
              <a:t> </a:t>
            </a:r>
            <a:r>
              <a:rPr spc="-10" dirty="0"/>
              <a:t>FIGURES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74950" y="4766325"/>
            <a:ext cx="141795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spc="-10" dirty="0">
                <a:solidFill>
                  <a:srgbClr val="808285"/>
                </a:solidFill>
                <a:latin typeface="Midpoint Pro"/>
                <a:cs typeface="Midpoint Pro"/>
              </a:rPr>
              <a:t>recycling </a:t>
            </a:r>
            <a:r>
              <a:rPr sz="1700" b="1" spc="-20" dirty="0">
                <a:solidFill>
                  <a:srgbClr val="808285"/>
                </a:solidFill>
                <a:latin typeface="Midpoint Pro"/>
                <a:cs typeface="Midpoint Pro"/>
              </a:rPr>
              <a:t>rate</a:t>
            </a:r>
            <a:endParaRPr sz="1700">
              <a:latin typeface="Midpoint Pro"/>
              <a:cs typeface="Midpoint Pr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16180" y="4766325"/>
            <a:ext cx="165417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414042"/>
                </a:solidFill>
                <a:latin typeface="Midpoint Pro"/>
                <a:cs typeface="Midpoint Pro"/>
              </a:rPr>
              <a:t>turnover</a:t>
            </a:r>
            <a:r>
              <a:rPr sz="1700" b="1" spc="-7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414042"/>
                </a:solidFill>
                <a:latin typeface="Midpoint Pro"/>
                <a:cs typeface="Midpoint Pro"/>
              </a:rPr>
              <a:t>abroad</a:t>
            </a:r>
            <a:endParaRPr sz="1700">
              <a:latin typeface="Midpoint Pro"/>
              <a:cs typeface="Midpoint Pr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648165" y="4766325"/>
            <a:ext cx="223774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8DC63F"/>
                </a:solidFill>
                <a:latin typeface="Midpoint Pro"/>
                <a:cs typeface="Midpoint Pro"/>
              </a:rPr>
              <a:t>employee</a:t>
            </a:r>
            <a:r>
              <a:rPr sz="1700" b="1" spc="-85" dirty="0">
                <a:solidFill>
                  <a:srgbClr val="8DC63F"/>
                </a:solidFill>
                <a:latin typeface="Midpoint Pro"/>
                <a:cs typeface="Midpoint Pro"/>
              </a:rPr>
              <a:t> </a:t>
            </a:r>
            <a:r>
              <a:rPr sz="1700" b="1" spc="-10" dirty="0">
                <a:solidFill>
                  <a:srgbClr val="8DC63F"/>
                </a:solidFill>
                <a:latin typeface="Midpoint Pro"/>
                <a:cs typeface="Midpoint Pro"/>
              </a:rPr>
              <a:t>satisfaction</a:t>
            </a:r>
            <a:endParaRPr sz="1700">
              <a:latin typeface="Midpoint Pro"/>
              <a:cs typeface="Midpoint Pro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1193766"/>
            <a:ext cx="342265" cy="155575"/>
          </a:xfrm>
          <a:custGeom>
            <a:avLst/>
            <a:gdLst/>
            <a:ahLst/>
            <a:cxnLst/>
            <a:rect l="l" t="t" r="r" b="b"/>
            <a:pathLst>
              <a:path w="342265" h="155575">
                <a:moveTo>
                  <a:pt x="303335" y="0"/>
                </a:moveTo>
                <a:lnTo>
                  <a:pt x="0" y="0"/>
                </a:lnTo>
                <a:lnTo>
                  <a:pt x="0" y="155321"/>
                </a:lnTo>
                <a:lnTo>
                  <a:pt x="303335" y="155321"/>
                </a:lnTo>
                <a:lnTo>
                  <a:pt x="325810" y="154713"/>
                </a:lnTo>
                <a:lnTo>
                  <a:pt x="337351" y="150464"/>
                </a:lnTo>
                <a:lnTo>
                  <a:pt x="341602" y="138931"/>
                </a:lnTo>
                <a:lnTo>
                  <a:pt x="342210" y="116471"/>
                </a:lnTo>
                <a:lnTo>
                  <a:pt x="342210" y="38874"/>
                </a:lnTo>
                <a:lnTo>
                  <a:pt x="341602" y="16400"/>
                </a:lnTo>
                <a:lnTo>
                  <a:pt x="337351" y="4859"/>
                </a:lnTo>
                <a:lnTo>
                  <a:pt x="325810" y="607"/>
                </a:lnTo>
                <a:lnTo>
                  <a:pt x="30333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889383"/>
            <a:ext cx="720090" cy="155575"/>
          </a:xfrm>
          <a:custGeom>
            <a:avLst/>
            <a:gdLst/>
            <a:ahLst/>
            <a:cxnLst/>
            <a:rect l="l" t="t" r="r" b="b"/>
            <a:pathLst>
              <a:path w="720090" h="155575">
                <a:moveTo>
                  <a:pt x="681123" y="0"/>
                </a:moveTo>
                <a:lnTo>
                  <a:pt x="0" y="0"/>
                </a:lnTo>
                <a:lnTo>
                  <a:pt x="0" y="155321"/>
                </a:lnTo>
                <a:lnTo>
                  <a:pt x="681123" y="155321"/>
                </a:lnTo>
                <a:lnTo>
                  <a:pt x="703598" y="154713"/>
                </a:lnTo>
                <a:lnTo>
                  <a:pt x="715139" y="150461"/>
                </a:lnTo>
                <a:lnTo>
                  <a:pt x="719391" y="138920"/>
                </a:lnTo>
                <a:lnTo>
                  <a:pt x="719998" y="116446"/>
                </a:lnTo>
                <a:lnTo>
                  <a:pt x="719998" y="38874"/>
                </a:lnTo>
                <a:lnTo>
                  <a:pt x="719391" y="16400"/>
                </a:lnTo>
                <a:lnTo>
                  <a:pt x="715139" y="4859"/>
                </a:lnTo>
                <a:lnTo>
                  <a:pt x="703598" y="607"/>
                </a:lnTo>
                <a:lnTo>
                  <a:pt x="68112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585000"/>
            <a:ext cx="510540" cy="155575"/>
          </a:xfrm>
          <a:custGeom>
            <a:avLst/>
            <a:gdLst/>
            <a:ahLst/>
            <a:cxnLst/>
            <a:rect l="l" t="t" r="r" b="b"/>
            <a:pathLst>
              <a:path w="510540" h="155575">
                <a:moveTo>
                  <a:pt x="471276" y="0"/>
                </a:moveTo>
                <a:lnTo>
                  <a:pt x="0" y="0"/>
                </a:lnTo>
                <a:lnTo>
                  <a:pt x="0" y="155333"/>
                </a:lnTo>
                <a:lnTo>
                  <a:pt x="471276" y="155333"/>
                </a:lnTo>
                <a:lnTo>
                  <a:pt x="493751" y="154726"/>
                </a:lnTo>
                <a:lnTo>
                  <a:pt x="505292" y="150472"/>
                </a:lnTo>
                <a:lnTo>
                  <a:pt x="509543" y="138928"/>
                </a:lnTo>
                <a:lnTo>
                  <a:pt x="510151" y="116446"/>
                </a:lnTo>
                <a:lnTo>
                  <a:pt x="510151" y="38874"/>
                </a:lnTo>
                <a:lnTo>
                  <a:pt x="509543" y="16400"/>
                </a:lnTo>
                <a:lnTo>
                  <a:pt x="505292" y="4859"/>
                </a:lnTo>
                <a:lnTo>
                  <a:pt x="493751" y="607"/>
                </a:lnTo>
                <a:lnTo>
                  <a:pt x="47127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1607022" y="2421001"/>
            <a:ext cx="2049145" cy="2049145"/>
            <a:chOff x="1607022" y="2421001"/>
            <a:chExt cx="2049145" cy="2049145"/>
          </a:xfrm>
        </p:grpSpPr>
        <p:sp>
          <p:nvSpPr>
            <p:cNvPr id="10" name="object 10"/>
            <p:cNvSpPr/>
            <p:nvPr/>
          </p:nvSpPr>
          <p:spPr>
            <a:xfrm>
              <a:off x="1643471" y="2457450"/>
              <a:ext cx="1976755" cy="1976755"/>
            </a:xfrm>
            <a:custGeom>
              <a:avLst/>
              <a:gdLst/>
              <a:ahLst/>
              <a:cxnLst/>
              <a:rect l="l" t="t" r="r" b="b"/>
              <a:pathLst>
                <a:path w="1976754" h="1976754">
                  <a:moveTo>
                    <a:pt x="988085" y="988072"/>
                  </a:moveTo>
                  <a:lnTo>
                    <a:pt x="988085" y="0"/>
                  </a:lnTo>
                  <a:lnTo>
                    <a:pt x="1035959" y="1139"/>
                  </a:lnTo>
                  <a:lnTo>
                    <a:pt x="1083244" y="4523"/>
                  </a:lnTo>
                  <a:lnTo>
                    <a:pt x="1129890" y="10099"/>
                  </a:lnTo>
                  <a:lnTo>
                    <a:pt x="1175844" y="17816"/>
                  </a:lnTo>
                  <a:lnTo>
                    <a:pt x="1221055" y="27622"/>
                  </a:lnTo>
                  <a:lnTo>
                    <a:pt x="1265470" y="39465"/>
                  </a:lnTo>
                  <a:lnTo>
                    <a:pt x="1309039" y="53293"/>
                  </a:lnTo>
                  <a:lnTo>
                    <a:pt x="1351709" y="69056"/>
                  </a:lnTo>
                  <a:lnTo>
                    <a:pt x="1393429" y="86700"/>
                  </a:lnTo>
                  <a:lnTo>
                    <a:pt x="1434146" y="106175"/>
                  </a:lnTo>
                  <a:lnTo>
                    <a:pt x="1473810" y="127428"/>
                  </a:lnTo>
                  <a:lnTo>
                    <a:pt x="1512368" y="150408"/>
                  </a:lnTo>
                  <a:lnTo>
                    <a:pt x="1549768" y="175062"/>
                  </a:lnTo>
                  <a:lnTo>
                    <a:pt x="1585960" y="201340"/>
                  </a:lnTo>
                  <a:lnTo>
                    <a:pt x="1620890" y="229190"/>
                  </a:lnTo>
                  <a:lnTo>
                    <a:pt x="1654508" y="258559"/>
                  </a:lnTo>
                  <a:lnTo>
                    <a:pt x="1686761" y="289396"/>
                  </a:lnTo>
                  <a:lnTo>
                    <a:pt x="1717598" y="321649"/>
                  </a:lnTo>
                  <a:lnTo>
                    <a:pt x="1746967" y="355267"/>
                  </a:lnTo>
                  <a:lnTo>
                    <a:pt x="1774817" y="390197"/>
                  </a:lnTo>
                  <a:lnTo>
                    <a:pt x="1801095" y="426389"/>
                  </a:lnTo>
                  <a:lnTo>
                    <a:pt x="1825750" y="463789"/>
                  </a:lnTo>
                  <a:lnTo>
                    <a:pt x="1848729" y="502347"/>
                  </a:lnTo>
                  <a:lnTo>
                    <a:pt x="1869982" y="542011"/>
                  </a:lnTo>
                  <a:lnTo>
                    <a:pt x="1889457" y="582728"/>
                  </a:lnTo>
                  <a:lnTo>
                    <a:pt x="1907101" y="624448"/>
                  </a:lnTo>
                  <a:lnTo>
                    <a:pt x="1922864" y="667118"/>
                  </a:lnTo>
                  <a:lnTo>
                    <a:pt x="1936692" y="710687"/>
                  </a:lnTo>
                  <a:lnTo>
                    <a:pt x="1948536" y="755102"/>
                  </a:lnTo>
                  <a:lnTo>
                    <a:pt x="1958341" y="800313"/>
                  </a:lnTo>
                  <a:lnTo>
                    <a:pt x="1966058" y="846267"/>
                  </a:lnTo>
                  <a:lnTo>
                    <a:pt x="1971635" y="892913"/>
                  </a:lnTo>
                  <a:lnTo>
                    <a:pt x="1975018" y="940198"/>
                  </a:lnTo>
                  <a:lnTo>
                    <a:pt x="1976158" y="988072"/>
                  </a:lnTo>
                  <a:lnTo>
                    <a:pt x="1975018" y="1035946"/>
                  </a:lnTo>
                  <a:lnTo>
                    <a:pt x="1971635" y="1083232"/>
                  </a:lnTo>
                  <a:lnTo>
                    <a:pt x="1966058" y="1129877"/>
                  </a:lnTo>
                  <a:lnTo>
                    <a:pt x="1958341" y="1175831"/>
                  </a:lnTo>
                  <a:lnTo>
                    <a:pt x="1948536" y="1221042"/>
                  </a:lnTo>
                  <a:lnTo>
                    <a:pt x="1936692" y="1265458"/>
                  </a:lnTo>
                  <a:lnTo>
                    <a:pt x="1922864" y="1309026"/>
                  </a:lnTo>
                  <a:lnTo>
                    <a:pt x="1907101" y="1351697"/>
                  </a:lnTo>
                  <a:lnTo>
                    <a:pt x="1889457" y="1393416"/>
                  </a:lnTo>
                  <a:lnTo>
                    <a:pt x="1869982" y="1434134"/>
                  </a:lnTo>
                  <a:lnTo>
                    <a:pt x="1848729" y="1473797"/>
                  </a:lnTo>
                  <a:lnTo>
                    <a:pt x="1825750" y="1512355"/>
                  </a:lnTo>
                  <a:lnTo>
                    <a:pt x="1801095" y="1549756"/>
                  </a:lnTo>
                  <a:lnTo>
                    <a:pt x="1774817" y="1585947"/>
                  </a:lnTo>
                  <a:lnTo>
                    <a:pt x="1746967" y="1620877"/>
                  </a:lnTo>
                  <a:lnTo>
                    <a:pt x="1717598" y="1654495"/>
                  </a:lnTo>
                  <a:lnTo>
                    <a:pt x="1686761" y="1686748"/>
                  </a:lnTo>
                  <a:lnTo>
                    <a:pt x="1654508" y="1717585"/>
                  </a:lnTo>
                  <a:lnTo>
                    <a:pt x="1620890" y="1746955"/>
                  </a:lnTo>
                  <a:lnTo>
                    <a:pt x="1585960" y="1774804"/>
                  </a:lnTo>
                  <a:lnTo>
                    <a:pt x="1549768" y="1801082"/>
                  </a:lnTo>
                  <a:lnTo>
                    <a:pt x="1512368" y="1825737"/>
                  </a:lnTo>
                  <a:lnTo>
                    <a:pt x="1473810" y="1848717"/>
                  </a:lnTo>
                  <a:lnTo>
                    <a:pt x="1434146" y="1869970"/>
                  </a:lnTo>
                  <a:lnTo>
                    <a:pt x="1393429" y="1889444"/>
                  </a:lnTo>
                  <a:lnTo>
                    <a:pt x="1351709" y="1907089"/>
                  </a:lnTo>
                  <a:lnTo>
                    <a:pt x="1309039" y="1922851"/>
                  </a:lnTo>
                  <a:lnTo>
                    <a:pt x="1265470" y="1936680"/>
                  </a:lnTo>
                  <a:lnTo>
                    <a:pt x="1221055" y="1948523"/>
                  </a:lnTo>
                  <a:lnTo>
                    <a:pt x="1175844" y="1958329"/>
                  </a:lnTo>
                  <a:lnTo>
                    <a:pt x="1129890" y="1966046"/>
                  </a:lnTo>
                  <a:lnTo>
                    <a:pt x="1083244" y="1971622"/>
                  </a:lnTo>
                  <a:lnTo>
                    <a:pt x="1035959" y="1975006"/>
                  </a:lnTo>
                  <a:lnTo>
                    <a:pt x="988085" y="1976145"/>
                  </a:lnTo>
                  <a:lnTo>
                    <a:pt x="940211" y="1975006"/>
                  </a:lnTo>
                  <a:lnTo>
                    <a:pt x="892925" y="1971622"/>
                  </a:lnTo>
                  <a:lnTo>
                    <a:pt x="846279" y="1966046"/>
                  </a:lnTo>
                  <a:lnTo>
                    <a:pt x="800325" y="1958329"/>
                  </a:lnTo>
                  <a:lnTo>
                    <a:pt x="755114" y="1948523"/>
                  </a:lnTo>
                  <a:lnTo>
                    <a:pt x="710698" y="1936680"/>
                  </a:lnTo>
                  <a:lnTo>
                    <a:pt x="667129" y="1922851"/>
                  </a:lnTo>
                  <a:lnTo>
                    <a:pt x="624459" y="1907089"/>
                  </a:lnTo>
                  <a:lnTo>
                    <a:pt x="582739" y="1889444"/>
                  </a:lnTo>
                  <a:lnTo>
                    <a:pt x="542021" y="1869970"/>
                  </a:lnTo>
                  <a:lnTo>
                    <a:pt x="502357" y="1848717"/>
                  </a:lnTo>
                  <a:lnTo>
                    <a:pt x="463798" y="1825737"/>
                  </a:lnTo>
                  <a:lnTo>
                    <a:pt x="426397" y="1801082"/>
                  </a:lnTo>
                  <a:lnTo>
                    <a:pt x="390205" y="1774804"/>
                  </a:lnTo>
                  <a:lnTo>
                    <a:pt x="355274" y="1746955"/>
                  </a:lnTo>
                  <a:lnTo>
                    <a:pt x="321656" y="1717585"/>
                  </a:lnTo>
                  <a:lnTo>
                    <a:pt x="289402" y="1686748"/>
                  </a:lnTo>
                  <a:lnTo>
                    <a:pt x="258565" y="1654495"/>
                  </a:lnTo>
                  <a:lnTo>
                    <a:pt x="229195" y="1620877"/>
                  </a:lnTo>
                  <a:lnTo>
                    <a:pt x="201345" y="1585947"/>
                  </a:lnTo>
                  <a:lnTo>
                    <a:pt x="175067" y="1549756"/>
                  </a:lnTo>
                  <a:lnTo>
                    <a:pt x="150411" y="1512355"/>
                  </a:lnTo>
                  <a:lnTo>
                    <a:pt x="127431" y="1473797"/>
                  </a:lnTo>
                  <a:lnTo>
                    <a:pt x="106177" y="1434134"/>
                  </a:lnTo>
                  <a:lnTo>
                    <a:pt x="86702" y="1393416"/>
                  </a:lnTo>
                  <a:lnTo>
                    <a:pt x="69058" y="1351697"/>
                  </a:lnTo>
                  <a:lnTo>
                    <a:pt x="53295" y="1309026"/>
                  </a:lnTo>
                  <a:lnTo>
                    <a:pt x="39466" y="1265458"/>
                  </a:lnTo>
                  <a:lnTo>
                    <a:pt x="27622" y="1221042"/>
                  </a:lnTo>
                  <a:lnTo>
                    <a:pt x="17816" y="1175831"/>
                  </a:lnTo>
                  <a:lnTo>
                    <a:pt x="10099" y="1129877"/>
                  </a:lnTo>
                  <a:lnTo>
                    <a:pt x="4523" y="1083232"/>
                  </a:lnTo>
                  <a:lnTo>
                    <a:pt x="1139" y="1035946"/>
                  </a:lnTo>
                  <a:lnTo>
                    <a:pt x="0" y="988072"/>
                  </a:lnTo>
                  <a:lnTo>
                    <a:pt x="1262" y="934165"/>
                  </a:lnTo>
                  <a:lnTo>
                    <a:pt x="5069" y="881526"/>
                  </a:lnTo>
                  <a:lnTo>
                    <a:pt x="11444" y="830075"/>
                  </a:lnTo>
                  <a:lnTo>
                    <a:pt x="20414" y="779734"/>
                  </a:lnTo>
                  <a:lnTo>
                    <a:pt x="32005" y="730421"/>
                  </a:lnTo>
                  <a:lnTo>
                    <a:pt x="46243" y="682056"/>
                  </a:lnTo>
                  <a:lnTo>
                    <a:pt x="63154" y="634560"/>
                  </a:lnTo>
                  <a:lnTo>
                    <a:pt x="82764" y="587852"/>
                  </a:lnTo>
                  <a:lnTo>
                    <a:pt x="105098" y="541852"/>
                  </a:lnTo>
                  <a:lnTo>
                    <a:pt x="130183" y="496480"/>
                  </a:lnTo>
                  <a:lnTo>
                    <a:pt x="158045" y="451657"/>
                  </a:lnTo>
                  <a:lnTo>
                    <a:pt x="188709" y="407301"/>
                  </a:lnTo>
                  <a:lnTo>
                    <a:pt x="988085" y="988072"/>
                  </a:lnTo>
                  <a:close/>
                </a:path>
              </a:pathLst>
            </a:custGeom>
            <a:ln w="72898">
              <a:solidFill>
                <a:srgbClr val="8082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94134" y="2506392"/>
              <a:ext cx="1877695" cy="1878330"/>
            </a:xfrm>
            <a:custGeom>
              <a:avLst/>
              <a:gdLst/>
              <a:ahLst/>
              <a:cxnLst/>
              <a:rect l="l" t="t" r="r" b="b"/>
              <a:pathLst>
                <a:path w="1877695" h="1878329">
                  <a:moveTo>
                    <a:pt x="938603" y="0"/>
                  </a:moveTo>
                  <a:lnTo>
                    <a:pt x="888648" y="1297"/>
                  </a:lnTo>
                  <a:lnTo>
                    <a:pt x="839172" y="5166"/>
                  </a:lnTo>
                  <a:lnTo>
                    <a:pt x="790250" y="11577"/>
                  </a:lnTo>
                  <a:lnTo>
                    <a:pt x="741961" y="20496"/>
                  </a:lnTo>
                  <a:lnTo>
                    <a:pt x="694382" y="31892"/>
                  </a:lnTo>
                  <a:lnTo>
                    <a:pt x="647589" y="45732"/>
                  </a:lnTo>
                  <a:lnTo>
                    <a:pt x="601660" y="61985"/>
                  </a:lnTo>
                  <a:lnTo>
                    <a:pt x="556672" y="80619"/>
                  </a:lnTo>
                  <a:lnTo>
                    <a:pt x="512702" y="101602"/>
                  </a:lnTo>
                  <a:lnTo>
                    <a:pt x="469829" y="124902"/>
                  </a:lnTo>
                  <a:lnTo>
                    <a:pt x="428128" y="150486"/>
                  </a:lnTo>
                  <a:lnTo>
                    <a:pt x="387677" y="178323"/>
                  </a:lnTo>
                  <a:lnTo>
                    <a:pt x="348553" y="208381"/>
                  </a:lnTo>
                  <a:lnTo>
                    <a:pt x="310833" y="240627"/>
                  </a:lnTo>
                  <a:lnTo>
                    <a:pt x="274596" y="275031"/>
                  </a:lnTo>
                  <a:lnTo>
                    <a:pt x="241344" y="310015"/>
                  </a:lnTo>
                  <a:lnTo>
                    <a:pt x="210237" y="346261"/>
                  </a:lnTo>
                  <a:lnTo>
                    <a:pt x="181276" y="383683"/>
                  </a:lnTo>
                  <a:lnTo>
                    <a:pt x="154460" y="422199"/>
                  </a:lnTo>
                  <a:lnTo>
                    <a:pt x="129789" y="461724"/>
                  </a:lnTo>
                  <a:lnTo>
                    <a:pt x="107264" y="502174"/>
                  </a:lnTo>
                  <a:lnTo>
                    <a:pt x="86883" y="543465"/>
                  </a:lnTo>
                  <a:lnTo>
                    <a:pt x="68649" y="585512"/>
                  </a:lnTo>
                  <a:lnTo>
                    <a:pt x="52559" y="628232"/>
                  </a:lnTo>
                  <a:lnTo>
                    <a:pt x="38615" y="671541"/>
                  </a:lnTo>
                  <a:lnTo>
                    <a:pt x="26816" y="715354"/>
                  </a:lnTo>
                  <a:lnTo>
                    <a:pt x="17162" y="759587"/>
                  </a:lnTo>
                  <a:lnTo>
                    <a:pt x="9653" y="804157"/>
                  </a:lnTo>
                  <a:lnTo>
                    <a:pt x="4290" y="848979"/>
                  </a:lnTo>
                  <a:lnTo>
                    <a:pt x="1072" y="893969"/>
                  </a:lnTo>
                  <a:lnTo>
                    <a:pt x="0" y="939044"/>
                  </a:lnTo>
                  <a:lnTo>
                    <a:pt x="1072" y="984118"/>
                  </a:lnTo>
                  <a:lnTo>
                    <a:pt x="4290" y="1029108"/>
                  </a:lnTo>
                  <a:lnTo>
                    <a:pt x="9653" y="1073931"/>
                  </a:lnTo>
                  <a:lnTo>
                    <a:pt x="17162" y="1118500"/>
                  </a:lnTo>
                  <a:lnTo>
                    <a:pt x="26816" y="1162734"/>
                  </a:lnTo>
                  <a:lnTo>
                    <a:pt x="38615" y="1206547"/>
                  </a:lnTo>
                  <a:lnTo>
                    <a:pt x="52559" y="1249856"/>
                  </a:lnTo>
                  <a:lnTo>
                    <a:pt x="68649" y="1292576"/>
                  </a:lnTo>
                  <a:lnTo>
                    <a:pt x="86883" y="1334623"/>
                  </a:lnTo>
                  <a:lnTo>
                    <a:pt x="107264" y="1375914"/>
                  </a:lnTo>
                  <a:lnTo>
                    <a:pt x="129789" y="1416363"/>
                  </a:lnTo>
                  <a:lnTo>
                    <a:pt x="154460" y="1455888"/>
                  </a:lnTo>
                  <a:lnTo>
                    <a:pt x="181276" y="1494404"/>
                  </a:lnTo>
                  <a:lnTo>
                    <a:pt x="210237" y="1531827"/>
                  </a:lnTo>
                  <a:lnTo>
                    <a:pt x="241344" y="1568073"/>
                  </a:lnTo>
                  <a:lnTo>
                    <a:pt x="274596" y="1603057"/>
                  </a:lnTo>
                  <a:lnTo>
                    <a:pt x="310833" y="1637463"/>
                  </a:lnTo>
                  <a:lnTo>
                    <a:pt x="348553" y="1669711"/>
                  </a:lnTo>
                  <a:lnTo>
                    <a:pt x="387677" y="1699770"/>
                  </a:lnTo>
                  <a:lnTo>
                    <a:pt x="428128" y="1727607"/>
                  </a:lnTo>
                  <a:lnTo>
                    <a:pt x="469829" y="1753192"/>
                  </a:lnTo>
                  <a:lnTo>
                    <a:pt x="512702" y="1776491"/>
                  </a:lnTo>
                  <a:lnTo>
                    <a:pt x="556672" y="1797473"/>
                  </a:lnTo>
                  <a:lnTo>
                    <a:pt x="601660" y="1816107"/>
                  </a:lnTo>
                  <a:lnTo>
                    <a:pt x="647589" y="1832359"/>
                  </a:lnTo>
                  <a:lnTo>
                    <a:pt x="694382" y="1846199"/>
                  </a:lnTo>
                  <a:lnTo>
                    <a:pt x="741961" y="1857594"/>
                  </a:lnTo>
                  <a:lnTo>
                    <a:pt x="790250" y="1866512"/>
                  </a:lnTo>
                  <a:lnTo>
                    <a:pt x="839172" y="1872922"/>
                  </a:lnTo>
                  <a:lnTo>
                    <a:pt x="888648" y="1876791"/>
                  </a:lnTo>
                  <a:lnTo>
                    <a:pt x="938603" y="1878088"/>
                  </a:lnTo>
                  <a:lnTo>
                    <a:pt x="988557" y="1876791"/>
                  </a:lnTo>
                  <a:lnTo>
                    <a:pt x="1038033" y="1872922"/>
                  </a:lnTo>
                  <a:lnTo>
                    <a:pt x="1086954" y="1866512"/>
                  </a:lnTo>
                  <a:lnTo>
                    <a:pt x="1135242" y="1857594"/>
                  </a:lnTo>
                  <a:lnTo>
                    <a:pt x="1182821" y="1846199"/>
                  </a:lnTo>
                  <a:lnTo>
                    <a:pt x="1229613" y="1832359"/>
                  </a:lnTo>
                  <a:lnTo>
                    <a:pt x="1275541" y="1816107"/>
                  </a:lnTo>
                  <a:lnTo>
                    <a:pt x="1320528" y="1797473"/>
                  </a:lnTo>
                  <a:lnTo>
                    <a:pt x="1364497" y="1776491"/>
                  </a:lnTo>
                  <a:lnTo>
                    <a:pt x="1407371" y="1753192"/>
                  </a:lnTo>
                  <a:lnTo>
                    <a:pt x="1449072" y="1727607"/>
                  </a:lnTo>
                  <a:lnTo>
                    <a:pt x="1489524" y="1699770"/>
                  </a:lnTo>
                  <a:lnTo>
                    <a:pt x="1528648" y="1669711"/>
                  </a:lnTo>
                  <a:lnTo>
                    <a:pt x="1566369" y="1637463"/>
                  </a:lnTo>
                  <a:lnTo>
                    <a:pt x="1602609" y="1603057"/>
                  </a:lnTo>
                  <a:lnTo>
                    <a:pt x="1635862" y="1568073"/>
                  </a:lnTo>
                  <a:lnTo>
                    <a:pt x="1666970" y="1531827"/>
                  </a:lnTo>
                  <a:lnTo>
                    <a:pt x="1695932" y="1494404"/>
                  </a:lnTo>
                  <a:lnTo>
                    <a:pt x="1722749" y="1455888"/>
                  </a:lnTo>
                  <a:lnTo>
                    <a:pt x="1747421" y="1416363"/>
                  </a:lnTo>
                  <a:lnTo>
                    <a:pt x="1769947" y="1375914"/>
                  </a:lnTo>
                  <a:lnTo>
                    <a:pt x="1790328" y="1334623"/>
                  </a:lnTo>
                  <a:lnTo>
                    <a:pt x="1808564" y="1292576"/>
                  </a:lnTo>
                  <a:lnTo>
                    <a:pt x="1824654" y="1249856"/>
                  </a:lnTo>
                  <a:lnTo>
                    <a:pt x="1838599" y="1206547"/>
                  </a:lnTo>
                  <a:lnTo>
                    <a:pt x="1850398" y="1162734"/>
                  </a:lnTo>
                  <a:lnTo>
                    <a:pt x="1860052" y="1118500"/>
                  </a:lnTo>
                  <a:lnTo>
                    <a:pt x="1867561" y="1073931"/>
                  </a:lnTo>
                  <a:lnTo>
                    <a:pt x="1872924" y="1029108"/>
                  </a:lnTo>
                  <a:lnTo>
                    <a:pt x="1876142" y="984118"/>
                  </a:lnTo>
                  <a:lnTo>
                    <a:pt x="1877215" y="939044"/>
                  </a:lnTo>
                  <a:lnTo>
                    <a:pt x="1876142" y="893969"/>
                  </a:lnTo>
                  <a:lnTo>
                    <a:pt x="1872924" y="848979"/>
                  </a:lnTo>
                  <a:lnTo>
                    <a:pt x="1867561" y="804157"/>
                  </a:lnTo>
                  <a:lnTo>
                    <a:pt x="1860052" y="759587"/>
                  </a:lnTo>
                  <a:lnTo>
                    <a:pt x="1850398" y="715354"/>
                  </a:lnTo>
                  <a:lnTo>
                    <a:pt x="1838599" y="671541"/>
                  </a:lnTo>
                  <a:lnTo>
                    <a:pt x="1824654" y="628232"/>
                  </a:lnTo>
                  <a:lnTo>
                    <a:pt x="1808564" y="585512"/>
                  </a:lnTo>
                  <a:lnTo>
                    <a:pt x="1790328" y="543465"/>
                  </a:lnTo>
                  <a:lnTo>
                    <a:pt x="1769947" y="502174"/>
                  </a:lnTo>
                  <a:lnTo>
                    <a:pt x="1747421" y="461724"/>
                  </a:lnTo>
                  <a:lnTo>
                    <a:pt x="1722749" y="422199"/>
                  </a:lnTo>
                  <a:lnTo>
                    <a:pt x="1695932" y="383683"/>
                  </a:lnTo>
                  <a:lnTo>
                    <a:pt x="1666970" y="346261"/>
                  </a:lnTo>
                  <a:lnTo>
                    <a:pt x="1635862" y="310015"/>
                  </a:lnTo>
                  <a:lnTo>
                    <a:pt x="1602609" y="275031"/>
                  </a:lnTo>
                  <a:lnTo>
                    <a:pt x="1566369" y="240627"/>
                  </a:lnTo>
                  <a:lnTo>
                    <a:pt x="1528648" y="208381"/>
                  </a:lnTo>
                  <a:lnTo>
                    <a:pt x="1489524" y="178323"/>
                  </a:lnTo>
                  <a:lnTo>
                    <a:pt x="1449072" y="150486"/>
                  </a:lnTo>
                  <a:lnTo>
                    <a:pt x="1407371" y="124902"/>
                  </a:lnTo>
                  <a:lnTo>
                    <a:pt x="1364497" y="101602"/>
                  </a:lnTo>
                  <a:lnTo>
                    <a:pt x="1320528" y="80619"/>
                  </a:lnTo>
                  <a:lnTo>
                    <a:pt x="1275541" y="61985"/>
                  </a:lnTo>
                  <a:lnTo>
                    <a:pt x="1229613" y="45732"/>
                  </a:lnTo>
                  <a:lnTo>
                    <a:pt x="1182821" y="31892"/>
                  </a:lnTo>
                  <a:lnTo>
                    <a:pt x="1135242" y="20496"/>
                  </a:lnTo>
                  <a:lnTo>
                    <a:pt x="1086954" y="11577"/>
                  </a:lnTo>
                  <a:lnTo>
                    <a:pt x="1038033" y="5166"/>
                  </a:lnTo>
                  <a:lnTo>
                    <a:pt x="988557" y="1297"/>
                  </a:lnTo>
                  <a:lnTo>
                    <a:pt x="9386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64789" y="2477231"/>
              <a:ext cx="1936114" cy="1936750"/>
            </a:xfrm>
            <a:custGeom>
              <a:avLst/>
              <a:gdLst/>
              <a:ahLst/>
              <a:cxnLst/>
              <a:rect l="l" t="t" r="r" b="b"/>
              <a:pathLst>
                <a:path w="1936114" h="1936750">
                  <a:moveTo>
                    <a:pt x="967948" y="0"/>
                  </a:moveTo>
                  <a:lnTo>
                    <a:pt x="918408" y="1260"/>
                  </a:lnTo>
                  <a:lnTo>
                    <a:pt x="868972" y="5041"/>
                  </a:lnTo>
                  <a:lnTo>
                    <a:pt x="819745" y="11343"/>
                  </a:lnTo>
                  <a:lnTo>
                    <a:pt x="770832" y="20165"/>
                  </a:lnTo>
                  <a:lnTo>
                    <a:pt x="722337" y="31508"/>
                  </a:lnTo>
                  <a:lnTo>
                    <a:pt x="674363" y="45372"/>
                  </a:lnTo>
                  <a:lnTo>
                    <a:pt x="627016" y="61757"/>
                  </a:lnTo>
                  <a:lnTo>
                    <a:pt x="580400" y="80662"/>
                  </a:lnTo>
                  <a:lnTo>
                    <a:pt x="534619" y="102088"/>
                  </a:lnTo>
                  <a:lnTo>
                    <a:pt x="489778" y="126034"/>
                  </a:lnTo>
                  <a:lnTo>
                    <a:pt x="445981" y="152502"/>
                  </a:lnTo>
                  <a:lnTo>
                    <a:pt x="403331" y="181490"/>
                  </a:lnTo>
                  <a:lnTo>
                    <a:pt x="361935" y="212998"/>
                  </a:lnTo>
                  <a:lnTo>
                    <a:pt x="321895" y="247028"/>
                  </a:lnTo>
                  <a:lnTo>
                    <a:pt x="283317" y="283578"/>
                  </a:lnTo>
                  <a:lnTo>
                    <a:pt x="249985" y="318585"/>
                  </a:lnTo>
                  <a:lnTo>
                    <a:pt x="218737" y="354808"/>
                  </a:lnTo>
                  <a:lnTo>
                    <a:pt x="189572" y="392169"/>
                  </a:lnTo>
                  <a:lnTo>
                    <a:pt x="162490" y="430589"/>
                  </a:lnTo>
                  <a:lnTo>
                    <a:pt x="137491" y="469989"/>
                  </a:lnTo>
                  <a:lnTo>
                    <a:pt x="114576" y="510292"/>
                  </a:lnTo>
                  <a:lnTo>
                    <a:pt x="93743" y="551418"/>
                  </a:lnTo>
                  <a:lnTo>
                    <a:pt x="74995" y="593290"/>
                  </a:lnTo>
                  <a:lnTo>
                    <a:pt x="58329" y="635828"/>
                  </a:lnTo>
                  <a:lnTo>
                    <a:pt x="43685" y="679169"/>
                  </a:lnTo>
                  <a:lnTo>
                    <a:pt x="31233" y="722650"/>
                  </a:lnTo>
                  <a:lnTo>
                    <a:pt x="20831" y="766660"/>
                  </a:lnTo>
                  <a:lnTo>
                    <a:pt x="12498" y="811081"/>
                  </a:lnTo>
                  <a:lnTo>
                    <a:pt x="6248" y="855777"/>
                  </a:lnTo>
                  <a:lnTo>
                    <a:pt x="2082" y="900669"/>
                  </a:lnTo>
                  <a:lnTo>
                    <a:pt x="0" y="945653"/>
                  </a:lnTo>
                  <a:lnTo>
                    <a:pt x="0" y="990747"/>
                  </a:lnTo>
                  <a:lnTo>
                    <a:pt x="2087" y="1035796"/>
                  </a:lnTo>
                  <a:lnTo>
                    <a:pt x="6260" y="1080710"/>
                  </a:lnTo>
                  <a:lnTo>
                    <a:pt x="12512" y="1125401"/>
                  </a:lnTo>
                  <a:lnTo>
                    <a:pt x="20838" y="1169778"/>
                  </a:lnTo>
                  <a:lnTo>
                    <a:pt x="31247" y="1213814"/>
                  </a:lnTo>
                  <a:lnTo>
                    <a:pt x="43746" y="1257451"/>
                  </a:lnTo>
                  <a:lnTo>
                    <a:pt x="58329" y="1300578"/>
                  </a:lnTo>
                  <a:lnTo>
                    <a:pt x="74995" y="1343116"/>
                  </a:lnTo>
                  <a:lnTo>
                    <a:pt x="93743" y="1384988"/>
                  </a:lnTo>
                  <a:lnTo>
                    <a:pt x="114576" y="1426114"/>
                  </a:lnTo>
                  <a:lnTo>
                    <a:pt x="137491" y="1466417"/>
                  </a:lnTo>
                  <a:lnTo>
                    <a:pt x="162490" y="1505817"/>
                  </a:lnTo>
                  <a:lnTo>
                    <a:pt x="189572" y="1544237"/>
                  </a:lnTo>
                  <a:lnTo>
                    <a:pt x="218737" y="1581598"/>
                  </a:lnTo>
                  <a:lnTo>
                    <a:pt x="249985" y="1617821"/>
                  </a:lnTo>
                  <a:lnTo>
                    <a:pt x="283317" y="1652828"/>
                  </a:lnTo>
                  <a:lnTo>
                    <a:pt x="321895" y="1689381"/>
                  </a:lnTo>
                  <a:lnTo>
                    <a:pt x="361935" y="1723412"/>
                  </a:lnTo>
                  <a:lnTo>
                    <a:pt x="403331" y="1754921"/>
                  </a:lnTo>
                  <a:lnTo>
                    <a:pt x="445981" y="1783910"/>
                  </a:lnTo>
                  <a:lnTo>
                    <a:pt x="489778" y="1810377"/>
                  </a:lnTo>
                  <a:lnTo>
                    <a:pt x="534619" y="1834324"/>
                  </a:lnTo>
                  <a:lnTo>
                    <a:pt x="580400" y="1855749"/>
                  </a:lnTo>
                  <a:lnTo>
                    <a:pt x="627016" y="1874654"/>
                  </a:lnTo>
                  <a:lnTo>
                    <a:pt x="674363" y="1891038"/>
                  </a:lnTo>
                  <a:lnTo>
                    <a:pt x="722337" y="1904901"/>
                  </a:lnTo>
                  <a:lnTo>
                    <a:pt x="770832" y="1916243"/>
                  </a:lnTo>
                  <a:lnTo>
                    <a:pt x="819745" y="1925065"/>
                  </a:lnTo>
                  <a:lnTo>
                    <a:pt x="868972" y="1931366"/>
                  </a:lnTo>
                  <a:lnTo>
                    <a:pt x="918408" y="1935146"/>
                  </a:lnTo>
                  <a:lnTo>
                    <a:pt x="967948" y="1936407"/>
                  </a:lnTo>
                  <a:lnTo>
                    <a:pt x="1017489" y="1935146"/>
                  </a:lnTo>
                  <a:lnTo>
                    <a:pt x="1066925" y="1931366"/>
                  </a:lnTo>
                  <a:lnTo>
                    <a:pt x="1116152" y="1925065"/>
                  </a:lnTo>
                  <a:lnTo>
                    <a:pt x="1165066" y="1916243"/>
                  </a:lnTo>
                  <a:lnTo>
                    <a:pt x="1213562" y="1904901"/>
                  </a:lnTo>
                  <a:lnTo>
                    <a:pt x="1261536" y="1891038"/>
                  </a:lnTo>
                  <a:lnTo>
                    <a:pt x="1298958" y="1878088"/>
                  </a:lnTo>
                  <a:lnTo>
                    <a:pt x="967948" y="1878088"/>
                  </a:lnTo>
                  <a:lnTo>
                    <a:pt x="916106" y="1876646"/>
                  </a:lnTo>
                  <a:lnTo>
                    <a:pt x="864801" y="1872345"/>
                  </a:lnTo>
                  <a:lnTo>
                    <a:pt x="814126" y="1865224"/>
                  </a:lnTo>
                  <a:lnTo>
                    <a:pt x="764171" y="1855320"/>
                  </a:lnTo>
                  <a:lnTo>
                    <a:pt x="715030" y="1842671"/>
                  </a:lnTo>
                  <a:lnTo>
                    <a:pt x="666795" y="1827316"/>
                  </a:lnTo>
                  <a:lnTo>
                    <a:pt x="619557" y="1809292"/>
                  </a:lnTo>
                  <a:lnTo>
                    <a:pt x="573408" y="1788638"/>
                  </a:lnTo>
                  <a:lnTo>
                    <a:pt x="528442" y="1765392"/>
                  </a:lnTo>
                  <a:lnTo>
                    <a:pt x="484748" y="1739591"/>
                  </a:lnTo>
                  <a:lnTo>
                    <a:pt x="442421" y="1711273"/>
                  </a:lnTo>
                  <a:lnTo>
                    <a:pt x="401551" y="1680478"/>
                  </a:lnTo>
                  <a:lnTo>
                    <a:pt x="362231" y="1647242"/>
                  </a:lnTo>
                  <a:lnTo>
                    <a:pt x="324553" y="1611604"/>
                  </a:lnTo>
                  <a:lnTo>
                    <a:pt x="291329" y="1576590"/>
                  </a:lnTo>
                  <a:lnTo>
                    <a:pt x="260320" y="1540277"/>
                  </a:lnTo>
                  <a:lnTo>
                    <a:pt x="231525" y="1502755"/>
                  </a:lnTo>
                  <a:lnTo>
                    <a:pt x="204946" y="1464112"/>
                  </a:lnTo>
                  <a:lnTo>
                    <a:pt x="180581" y="1424439"/>
                  </a:lnTo>
                  <a:lnTo>
                    <a:pt x="158432" y="1383825"/>
                  </a:lnTo>
                  <a:lnTo>
                    <a:pt x="138497" y="1342359"/>
                  </a:lnTo>
                  <a:lnTo>
                    <a:pt x="120778" y="1300133"/>
                  </a:lnTo>
                  <a:lnTo>
                    <a:pt x="105273" y="1257234"/>
                  </a:lnTo>
                  <a:lnTo>
                    <a:pt x="91983" y="1213752"/>
                  </a:lnTo>
                  <a:lnTo>
                    <a:pt x="80902" y="1169746"/>
                  </a:lnTo>
                  <a:lnTo>
                    <a:pt x="72037" y="1125325"/>
                  </a:lnTo>
                  <a:lnTo>
                    <a:pt x="65396" y="1080629"/>
                  </a:lnTo>
                  <a:lnTo>
                    <a:pt x="60971" y="1035737"/>
                  </a:lnTo>
                  <a:lnTo>
                    <a:pt x="58759" y="990747"/>
                  </a:lnTo>
                  <a:lnTo>
                    <a:pt x="58759" y="945653"/>
                  </a:lnTo>
                  <a:lnTo>
                    <a:pt x="60974" y="900604"/>
                  </a:lnTo>
                  <a:lnTo>
                    <a:pt x="65404" y="855690"/>
                  </a:lnTo>
                  <a:lnTo>
                    <a:pt x="72049" y="810999"/>
                  </a:lnTo>
                  <a:lnTo>
                    <a:pt x="80908" y="766623"/>
                  </a:lnTo>
                  <a:lnTo>
                    <a:pt x="92001" y="722592"/>
                  </a:lnTo>
                  <a:lnTo>
                    <a:pt x="105350" y="678955"/>
                  </a:lnTo>
                  <a:lnTo>
                    <a:pt x="120778" y="636272"/>
                  </a:lnTo>
                  <a:lnTo>
                    <a:pt x="138497" y="594046"/>
                  </a:lnTo>
                  <a:lnTo>
                    <a:pt x="158432" y="552582"/>
                  </a:lnTo>
                  <a:lnTo>
                    <a:pt x="180581" y="511970"/>
                  </a:lnTo>
                  <a:lnTo>
                    <a:pt x="204946" y="472298"/>
                  </a:lnTo>
                  <a:lnTo>
                    <a:pt x="231525" y="433658"/>
                  </a:lnTo>
                  <a:lnTo>
                    <a:pt x="260320" y="396137"/>
                  </a:lnTo>
                  <a:lnTo>
                    <a:pt x="291329" y="359826"/>
                  </a:lnTo>
                  <a:lnTo>
                    <a:pt x="324553" y="324815"/>
                  </a:lnTo>
                  <a:lnTo>
                    <a:pt x="362231" y="289177"/>
                  </a:lnTo>
                  <a:lnTo>
                    <a:pt x="401551" y="255940"/>
                  </a:lnTo>
                  <a:lnTo>
                    <a:pt x="442421" y="225144"/>
                  </a:lnTo>
                  <a:lnTo>
                    <a:pt x="484748" y="196826"/>
                  </a:lnTo>
                  <a:lnTo>
                    <a:pt x="528442" y="171024"/>
                  </a:lnTo>
                  <a:lnTo>
                    <a:pt x="573408" y="147776"/>
                  </a:lnTo>
                  <a:lnTo>
                    <a:pt x="619557" y="127120"/>
                  </a:lnTo>
                  <a:lnTo>
                    <a:pt x="666795" y="109095"/>
                  </a:lnTo>
                  <a:lnTo>
                    <a:pt x="715030" y="93739"/>
                  </a:lnTo>
                  <a:lnTo>
                    <a:pt x="764171" y="81089"/>
                  </a:lnTo>
                  <a:lnTo>
                    <a:pt x="814126" y="71184"/>
                  </a:lnTo>
                  <a:lnTo>
                    <a:pt x="864801" y="64061"/>
                  </a:lnTo>
                  <a:lnTo>
                    <a:pt x="916106" y="59760"/>
                  </a:lnTo>
                  <a:lnTo>
                    <a:pt x="967948" y="58318"/>
                  </a:lnTo>
                  <a:lnTo>
                    <a:pt x="1298946" y="58318"/>
                  </a:lnTo>
                  <a:lnTo>
                    <a:pt x="1261536" y="45372"/>
                  </a:lnTo>
                  <a:lnTo>
                    <a:pt x="1213562" y="31508"/>
                  </a:lnTo>
                  <a:lnTo>
                    <a:pt x="1165066" y="20165"/>
                  </a:lnTo>
                  <a:lnTo>
                    <a:pt x="1116152" y="11343"/>
                  </a:lnTo>
                  <a:lnTo>
                    <a:pt x="1066925" y="5041"/>
                  </a:lnTo>
                  <a:lnTo>
                    <a:pt x="1017489" y="1260"/>
                  </a:lnTo>
                  <a:lnTo>
                    <a:pt x="967948" y="0"/>
                  </a:lnTo>
                  <a:close/>
                </a:path>
                <a:path w="1936114" h="1936750">
                  <a:moveTo>
                    <a:pt x="1298946" y="58318"/>
                  </a:moveTo>
                  <a:lnTo>
                    <a:pt x="967948" y="58318"/>
                  </a:lnTo>
                  <a:lnTo>
                    <a:pt x="1019790" y="59760"/>
                  </a:lnTo>
                  <a:lnTo>
                    <a:pt x="1071095" y="64061"/>
                  </a:lnTo>
                  <a:lnTo>
                    <a:pt x="1121771" y="71184"/>
                  </a:lnTo>
                  <a:lnTo>
                    <a:pt x="1171725" y="81089"/>
                  </a:lnTo>
                  <a:lnTo>
                    <a:pt x="1220866" y="93739"/>
                  </a:lnTo>
                  <a:lnTo>
                    <a:pt x="1269101" y="109095"/>
                  </a:lnTo>
                  <a:lnTo>
                    <a:pt x="1316339" y="127120"/>
                  </a:lnTo>
                  <a:lnTo>
                    <a:pt x="1362488" y="147776"/>
                  </a:lnTo>
                  <a:lnTo>
                    <a:pt x="1407455" y="171024"/>
                  </a:lnTo>
                  <a:lnTo>
                    <a:pt x="1451148" y="196826"/>
                  </a:lnTo>
                  <a:lnTo>
                    <a:pt x="1493475" y="225144"/>
                  </a:lnTo>
                  <a:lnTo>
                    <a:pt x="1534345" y="255940"/>
                  </a:lnTo>
                  <a:lnTo>
                    <a:pt x="1573665" y="289177"/>
                  </a:lnTo>
                  <a:lnTo>
                    <a:pt x="1611343" y="324815"/>
                  </a:lnTo>
                  <a:lnTo>
                    <a:pt x="1644567" y="359826"/>
                  </a:lnTo>
                  <a:lnTo>
                    <a:pt x="1675576" y="396137"/>
                  </a:lnTo>
                  <a:lnTo>
                    <a:pt x="1704371" y="433658"/>
                  </a:lnTo>
                  <a:lnTo>
                    <a:pt x="1730950" y="472298"/>
                  </a:lnTo>
                  <a:lnTo>
                    <a:pt x="1755315" y="511970"/>
                  </a:lnTo>
                  <a:lnTo>
                    <a:pt x="1777464" y="552582"/>
                  </a:lnTo>
                  <a:lnTo>
                    <a:pt x="1797399" y="594046"/>
                  </a:lnTo>
                  <a:lnTo>
                    <a:pt x="1815119" y="636272"/>
                  </a:lnTo>
                  <a:lnTo>
                    <a:pt x="1830623" y="679169"/>
                  </a:lnTo>
                  <a:lnTo>
                    <a:pt x="1843913" y="722650"/>
                  </a:lnTo>
                  <a:lnTo>
                    <a:pt x="1854995" y="766660"/>
                  </a:lnTo>
                  <a:lnTo>
                    <a:pt x="1863860" y="811081"/>
                  </a:lnTo>
                  <a:lnTo>
                    <a:pt x="1870501" y="855777"/>
                  </a:lnTo>
                  <a:lnTo>
                    <a:pt x="1874926" y="900669"/>
                  </a:lnTo>
                  <a:lnTo>
                    <a:pt x="1877137" y="945653"/>
                  </a:lnTo>
                  <a:lnTo>
                    <a:pt x="1877137" y="990747"/>
                  </a:lnTo>
                  <a:lnTo>
                    <a:pt x="1874922" y="1035796"/>
                  </a:lnTo>
                  <a:lnTo>
                    <a:pt x="1870492" y="1080710"/>
                  </a:lnTo>
                  <a:lnTo>
                    <a:pt x="1863848" y="1125401"/>
                  </a:lnTo>
                  <a:lnTo>
                    <a:pt x="1854988" y="1169778"/>
                  </a:lnTo>
                  <a:lnTo>
                    <a:pt x="1843894" y="1213814"/>
                  </a:lnTo>
                  <a:lnTo>
                    <a:pt x="1830545" y="1257451"/>
                  </a:lnTo>
                  <a:lnTo>
                    <a:pt x="1815119" y="1300133"/>
                  </a:lnTo>
                  <a:lnTo>
                    <a:pt x="1797399" y="1342359"/>
                  </a:lnTo>
                  <a:lnTo>
                    <a:pt x="1777464" y="1383825"/>
                  </a:lnTo>
                  <a:lnTo>
                    <a:pt x="1755315" y="1424439"/>
                  </a:lnTo>
                  <a:lnTo>
                    <a:pt x="1730950" y="1464112"/>
                  </a:lnTo>
                  <a:lnTo>
                    <a:pt x="1704371" y="1502755"/>
                  </a:lnTo>
                  <a:lnTo>
                    <a:pt x="1675576" y="1540277"/>
                  </a:lnTo>
                  <a:lnTo>
                    <a:pt x="1644567" y="1576590"/>
                  </a:lnTo>
                  <a:lnTo>
                    <a:pt x="1611343" y="1611604"/>
                  </a:lnTo>
                  <a:lnTo>
                    <a:pt x="1573665" y="1647242"/>
                  </a:lnTo>
                  <a:lnTo>
                    <a:pt x="1534345" y="1680478"/>
                  </a:lnTo>
                  <a:lnTo>
                    <a:pt x="1493475" y="1711273"/>
                  </a:lnTo>
                  <a:lnTo>
                    <a:pt x="1451148" y="1739591"/>
                  </a:lnTo>
                  <a:lnTo>
                    <a:pt x="1407455" y="1765392"/>
                  </a:lnTo>
                  <a:lnTo>
                    <a:pt x="1362488" y="1788638"/>
                  </a:lnTo>
                  <a:lnTo>
                    <a:pt x="1316339" y="1809292"/>
                  </a:lnTo>
                  <a:lnTo>
                    <a:pt x="1269101" y="1827316"/>
                  </a:lnTo>
                  <a:lnTo>
                    <a:pt x="1220866" y="1842671"/>
                  </a:lnTo>
                  <a:lnTo>
                    <a:pt x="1171725" y="1855320"/>
                  </a:lnTo>
                  <a:lnTo>
                    <a:pt x="1121771" y="1865224"/>
                  </a:lnTo>
                  <a:lnTo>
                    <a:pt x="1071095" y="1872345"/>
                  </a:lnTo>
                  <a:lnTo>
                    <a:pt x="1019790" y="1876646"/>
                  </a:lnTo>
                  <a:lnTo>
                    <a:pt x="967948" y="1878088"/>
                  </a:lnTo>
                  <a:lnTo>
                    <a:pt x="1298958" y="1878088"/>
                  </a:lnTo>
                  <a:lnTo>
                    <a:pt x="1355499" y="1855749"/>
                  </a:lnTo>
                  <a:lnTo>
                    <a:pt x="1401280" y="1834324"/>
                  </a:lnTo>
                  <a:lnTo>
                    <a:pt x="1446120" y="1810377"/>
                  </a:lnTo>
                  <a:lnTo>
                    <a:pt x="1489916" y="1783910"/>
                  </a:lnTo>
                  <a:lnTo>
                    <a:pt x="1532563" y="1754921"/>
                  </a:lnTo>
                  <a:lnTo>
                    <a:pt x="1573957" y="1723412"/>
                  </a:lnTo>
                  <a:lnTo>
                    <a:pt x="1613993" y="1689381"/>
                  </a:lnTo>
                  <a:lnTo>
                    <a:pt x="1652567" y="1652828"/>
                  </a:lnTo>
                  <a:lnTo>
                    <a:pt x="1685901" y="1617821"/>
                  </a:lnTo>
                  <a:lnTo>
                    <a:pt x="1717151" y="1581598"/>
                  </a:lnTo>
                  <a:lnTo>
                    <a:pt x="1746318" y="1544237"/>
                  </a:lnTo>
                  <a:lnTo>
                    <a:pt x="1773402" y="1505817"/>
                  </a:lnTo>
                  <a:lnTo>
                    <a:pt x="1798402" y="1466417"/>
                  </a:lnTo>
                  <a:lnTo>
                    <a:pt x="1821319" y="1426114"/>
                  </a:lnTo>
                  <a:lnTo>
                    <a:pt x="1842153" y="1384988"/>
                  </a:lnTo>
                  <a:lnTo>
                    <a:pt x="1860903" y="1343116"/>
                  </a:lnTo>
                  <a:lnTo>
                    <a:pt x="1877570" y="1300578"/>
                  </a:lnTo>
                  <a:lnTo>
                    <a:pt x="1892216" y="1257234"/>
                  </a:lnTo>
                  <a:lnTo>
                    <a:pt x="1904668" y="1213752"/>
                  </a:lnTo>
                  <a:lnTo>
                    <a:pt x="1915070" y="1169746"/>
                  </a:lnTo>
                  <a:lnTo>
                    <a:pt x="1923404" y="1125325"/>
                  </a:lnTo>
                  <a:lnTo>
                    <a:pt x="1929654" y="1080629"/>
                  </a:lnTo>
                  <a:lnTo>
                    <a:pt x="1933821" y="1035737"/>
                  </a:lnTo>
                  <a:lnTo>
                    <a:pt x="1935903" y="990747"/>
                  </a:lnTo>
                  <a:lnTo>
                    <a:pt x="1935903" y="945653"/>
                  </a:lnTo>
                  <a:lnTo>
                    <a:pt x="1933815" y="900604"/>
                  </a:lnTo>
                  <a:lnTo>
                    <a:pt x="1929642" y="855690"/>
                  </a:lnTo>
                  <a:lnTo>
                    <a:pt x="1923388" y="810999"/>
                  </a:lnTo>
                  <a:lnTo>
                    <a:pt x="1915062" y="766623"/>
                  </a:lnTo>
                  <a:lnTo>
                    <a:pt x="1904654" y="722592"/>
                  </a:lnTo>
                  <a:lnTo>
                    <a:pt x="1892153" y="678955"/>
                  </a:lnTo>
                  <a:lnTo>
                    <a:pt x="1877570" y="635828"/>
                  </a:lnTo>
                  <a:lnTo>
                    <a:pt x="1860903" y="593290"/>
                  </a:lnTo>
                  <a:lnTo>
                    <a:pt x="1842153" y="551418"/>
                  </a:lnTo>
                  <a:lnTo>
                    <a:pt x="1821319" y="510292"/>
                  </a:lnTo>
                  <a:lnTo>
                    <a:pt x="1798402" y="469989"/>
                  </a:lnTo>
                  <a:lnTo>
                    <a:pt x="1773402" y="430589"/>
                  </a:lnTo>
                  <a:lnTo>
                    <a:pt x="1746318" y="392169"/>
                  </a:lnTo>
                  <a:lnTo>
                    <a:pt x="1717151" y="354808"/>
                  </a:lnTo>
                  <a:lnTo>
                    <a:pt x="1685901" y="318585"/>
                  </a:lnTo>
                  <a:lnTo>
                    <a:pt x="1652567" y="283578"/>
                  </a:lnTo>
                  <a:lnTo>
                    <a:pt x="1613993" y="247028"/>
                  </a:lnTo>
                  <a:lnTo>
                    <a:pt x="1573957" y="212998"/>
                  </a:lnTo>
                  <a:lnTo>
                    <a:pt x="1532563" y="181490"/>
                  </a:lnTo>
                  <a:lnTo>
                    <a:pt x="1489916" y="152502"/>
                  </a:lnTo>
                  <a:lnTo>
                    <a:pt x="1446120" y="126034"/>
                  </a:lnTo>
                  <a:lnTo>
                    <a:pt x="1401280" y="102088"/>
                  </a:lnTo>
                  <a:lnTo>
                    <a:pt x="1355499" y="80662"/>
                  </a:lnTo>
                  <a:lnTo>
                    <a:pt x="1308883" y="61757"/>
                  </a:lnTo>
                  <a:lnTo>
                    <a:pt x="1298946" y="58318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134136" y="3132341"/>
            <a:ext cx="1039494" cy="5873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650" b="1" spc="-25" dirty="0">
                <a:solidFill>
                  <a:srgbClr val="808285"/>
                </a:solidFill>
                <a:latin typeface="Midpoint Pro"/>
                <a:cs typeface="Midpoint Pro"/>
              </a:rPr>
              <a:t>85%</a:t>
            </a:r>
            <a:endParaRPr sz="3650">
              <a:latin typeface="Midpoint Pro"/>
              <a:cs typeface="Midpoint Pro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140159" y="2421008"/>
            <a:ext cx="2027555" cy="2086610"/>
            <a:chOff x="5140159" y="2421008"/>
            <a:chExt cx="2027555" cy="2086610"/>
          </a:xfrm>
        </p:grpSpPr>
        <p:sp>
          <p:nvSpPr>
            <p:cNvPr id="15" name="object 15"/>
            <p:cNvSpPr/>
            <p:nvPr/>
          </p:nvSpPr>
          <p:spPr>
            <a:xfrm>
              <a:off x="5533388" y="2458111"/>
              <a:ext cx="1597660" cy="2012314"/>
            </a:xfrm>
            <a:custGeom>
              <a:avLst/>
              <a:gdLst/>
              <a:ahLst/>
              <a:cxnLst/>
              <a:rect l="l" t="t" r="r" b="b"/>
              <a:pathLst>
                <a:path w="1597659" h="2012314">
                  <a:moveTo>
                    <a:pt x="591273" y="1005928"/>
                  </a:moveTo>
                  <a:lnTo>
                    <a:pt x="591273" y="0"/>
                  </a:lnTo>
                  <a:lnTo>
                    <a:pt x="640012" y="1159"/>
                  </a:lnTo>
                  <a:lnTo>
                    <a:pt x="688151" y="4604"/>
                  </a:lnTo>
                  <a:lnTo>
                    <a:pt x="735640" y="10281"/>
                  </a:lnTo>
                  <a:lnTo>
                    <a:pt x="782424" y="18138"/>
                  </a:lnTo>
                  <a:lnTo>
                    <a:pt x="828451" y="28121"/>
                  </a:lnTo>
                  <a:lnTo>
                    <a:pt x="873669" y="40178"/>
                  </a:lnTo>
                  <a:lnTo>
                    <a:pt x="918025" y="54257"/>
                  </a:lnTo>
                  <a:lnTo>
                    <a:pt x="961466" y="70305"/>
                  </a:lnTo>
                  <a:lnTo>
                    <a:pt x="1003940" y="88268"/>
                  </a:lnTo>
                  <a:lnTo>
                    <a:pt x="1045393" y="108095"/>
                  </a:lnTo>
                  <a:lnTo>
                    <a:pt x="1085773" y="129732"/>
                  </a:lnTo>
                  <a:lnTo>
                    <a:pt x="1125028" y="153127"/>
                  </a:lnTo>
                  <a:lnTo>
                    <a:pt x="1163105" y="178228"/>
                  </a:lnTo>
                  <a:lnTo>
                    <a:pt x="1199950" y="204981"/>
                  </a:lnTo>
                  <a:lnTo>
                    <a:pt x="1235512" y="233334"/>
                  </a:lnTo>
                  <a:lnTo>
                    <a:pt x="1269737" y="263234"/>
                  </a:lnTo>
                  <a:lnTo>
                    <a:pt x="1302573" y="294628"/>
                  </a:lnTo>
                  <a:lnTo>
                    <a:pt x="1333968" y="327465"/>
                  </a:lnTo>
                  <a:lnTo>
                    <a:pt x="1363868" y="361690"/>
                  </a:lnTo>
                  <a:lnTo>
                    <a:pt x="1392221" y="397252"/>
                  </a:lnTo>
                  <a:lnTo>
                    <a:pt x="1418974" y="434097"/>
                  </a:lnTo>
                  <a:lnTo>
                    <a:pt x="1444074" y="472174"/>
                  </a:lnTo>
                  <a:lnTo>
                    <a:pt x="1467470" y="511428"/>
                  </a:lnTo>
                  <a:lnTo>
                    <a:pt x="1489107" y="551809"/>
                  </a:lnTo>
                  <a:lnTo>
                    <a:pt x="1508934" y="593262"/>
                  </a:lnTo>
                  <a:lnTo>
                    <a:pt x="1526897" y="635735"/>
                  </a:lnTo>
                  <a:lnTo>
                    <a:pt x="1542945" y="679177"/>
                  </a:lnTo>
                  <a:lnTo>
                    <a:pt x="1557023" y="723532"/>
                  </a:lnTo>
                  <a:lnTo>
                    <a:pt x="1569081" y="768750"/>
                  </a:lnTo>
                  <a:lnTo>
                    <a:pt x="1579064" y="814778"/>
                  </a:lnTo>
                  <a:lnTo>
                    <a:pt x="1586920" y="861562"/>
                  </a:lnTo>
                  <a:lnTo>
                    <a:pt x="1592597" y="909050"/>
                  </a:lnTo>
                  <a:lnTo>
                    <a:pt x="1596042" y="957190"/>
                  </a:lnTo>
                  <a:lnTo>
                    <a:pt x="1597202" y="1005928"/>
                  </a:lnTo>
                  <a:lnTo>
                    <a:pt x="1596042" y="1054667"/>
                  </a:lnTo>
                  <a:lnTo>
                    <a:pt x="1592597" y="1102806"/>
                  </a:lnTo>
                  <a:lnTo>
                    <a:pt x="1586920" y="1150295"/>
                  </a:lnTo>
                  <a:lnTo>
                    <a:pt x="1579064" y="1197079"/>
                  </a:lnTo>
                  <a:lnTo>
                    <a:pt x="1569081" y="1243106"/>
                  </a:lnTo>
                  <a:lnTo>
                    <a:pt x="1557023" y="1288324"/>
                  </a:lnTo>
                  <a:lnTo>
                    <a:pt x="1542945" y="1332680"/>
                  </a:lnTo>
                  <a:lnTo>
                    <a:pt x="1526897" y="1376121"/>
                  </a:lnTo>
                  <a:lnTo>
                    <a:pt x="1508934" y="1418595"/>
                  </a:lnTo>
                  <a:lnTo>
                    <a:pt x="1489107" y="1460048"/>
                  </a:lnTo>
                  <a:lnTo>
                    <a:pt x="1467470" y="1500428"/>
                  </a:lnTo>
                  <a:lnTo>
                    <a:pt x="1444074" y="1539683"/>
                  </a:lnTo>
                  <a:lnTo>
                    <a:pt x="1418974" y="1577760"/>
                  </a:lnTo>
                  <a:lnTo>
                    <a:pt x="1392221" y="1614605"/>
                  </a:lnTo>
                  <a:lnTo>
                    <a:pt x="1363868" y="1650167"/>
                  </a:lnTo>
                  <a:lnTo>
                    <a:pt x="1333968" y="1684392"/>
                  </a:lnTo>
                  <a:lnTo>
                    <a:pt x="1302573" y="1717228"/>
                  </a:lnTo>
                  <a:lnTo>
                    <a:pt x="1269737" y="1748623"/>
                  </a:lnTo>
                  <a:lnTo>
                    <a:pt x="1235512" y="1778523"/>
                  </a:lnTo>
                  <a:lnTo>
                    <a:pt x="1199950" y="1806876"/>
                  </a:lnTo>
                  <a:lnTo>
                    <a:pt x="1163105" y="1833629"/>
                  </a:lnTo>
                  <a:lnTo>
                    <a:pt x="1125028" y="1858729"/>
                  </a:lnTo>
                  <a:lnTo>
                    <a:pt x="1085773" y="1882125"/>
                  </a:lnTo>
                  <a:lnTo>
                    <a:pt x="1045393" y="1903762"/>
                  </a:lnTo>
                  <a:lnTo>
                    <a:pt x="1003940" y="1923589"/>
                  </a:lnTo>
                  <a:lnTo>
                    <a:pt x="961466" y="1941552"/>
                  </a:lnTo>
                  <a:lnTo>
                    <a:pt x="918025" y="1957600"/>
                  </a:lnTo>
                  <a:lnTo>
                    <a:pt x="873669" y="1971678"/>
                  </a:lnTo>
                  <a:lnTo>
                    <a:pt x="828451" y="1983736"/>
                  </a:lnTo>
                  <a:lnTo>
                    <a:pt x="782424" y="1993719"/>
                  </a:lnTo>
                  <a:lnTo>
                    <a:pt x="735640" y="2001575"/>
                  </a:lnTo>
                  <a:lnTo>
                    <a:pt x="688151" y="2007252"/>
                  </a:lnTo>
                  <a:lnTo>
                    <a:pt x="640012" y="2010697"/>
                  </a:lnTo>
                  <a:lnTo>
                    <a:pt x="591273" y="2011857"/>
                  </a:lnTo>
                  <a:lnTo>
                    <a:pt x="540563" y="2010762"/>
                  </a:lnTo>
                  <a:lnTo>
                    <a:pt x="490959" y="2007463"/>
                  </a:lnTo>
                  <a:lnTo>
                    <a:pt x="442397" y="2001939"/>
                  </a:lnTo>
                  <a:lnTo>
                    <a:pt x="394814" y="1994169"/>
                  </a:lnTo>
                  <a:lnTo>
                    <a:pt x="348145" y="1984133"/>
                  </a:lnTo>
                  <a:lnTo>
                    <a:pt x="302326" y="1971809"/>
                  </a:lnTo>
                  <a:lnTo>
                    <a:pt x="257293" y="1957177"/>
                  </a:lnTo>
                  <a:lnTo>
                    <a:pt x="212981" y="1940216"/>
                  </a:lnTo>
                  <a:lnTo>
                    <a:pt x="169327" y="1920905"/>
                  </a:lnTo>
                  <a:lnTo>
                    <a:pt x="126266" y="1899223"/>
                  </a:lnTo>
                  <a:lnTo>
                    <a:pt x="83734" y="1875150"/>
                  </a:lnTo>
                  <a:lnTo>
                    <a:pt x="41666" y="1848664"/>
                  </a:lnTo>
                  <a:lnTo>
                    <a:pt x="0" y="1819744"/>
                  </a:lnTo>
                  <a:lnTo>
                    <a:pt x="591273" y="1005928"/>
                  </a:lnTo>
                  <a:close/>
                </a:path>
              </a:pathLst>
            </a:custGeom>
            <a:ln w="74206">
              <a:solidFill>
                <a:srgbClr val="414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70553" y="2507933"/>
              <a:ext cx="1910714" cy="1912620"/>
            </a:xfrm>
            <a:custGeom>
              <a:avLst/>
              <a:gdLst/>
              <a:ahLst/>
              <a:cxnLst/>
              <a:rect l="l" t="t" r="r" b="b"/>
              <a:pathLst>
                <a:path w="1910715" h="1912620">
                  <a:moveTo>
                    <a:pt x="955310" y="0"/>
                  </a:moveTo>
                  <a:lnTo>
                    <a:pt x="904455" y="1320"/>
                  </a:lnTo>
                  <a:lnTo>
                    <a:pt x="854085" y="5260"/>
                  </a:lnTo>
                  <a:lnTo>
                    <a:pt x="804281" y="11786"/>
                  </a:lnTo>
                  <a:lnTo>
                    <a:pt x="755119" y="20866"/>
                  </a:lnTo>
                  <a:lnTo>
                    <a:pt x="706679" y="32468"/>
                  </a:lnTo>
                  <a:lnTo>
                    <a:pt x="659040" y="46559"/>
                  </a:lnTo>
                  <a:lnTo>
                    <a:pt x="612280" y="63106"/>
                  </a:lnTo>
                  <a:lnTo>
                    <a:pt x="566478" y="82078"/>
                  </a:lnTo>
                  <a:lnTo>
                    <a:pt x="521713" y="103440"/>
                  </a:lnTo>
                  <a:lnTo>
                    <a:pt x="478064" y="127161"/>
                  </a:lnTo>
                  <a:lnTo>
                    <a:pt x="435608" y="153209"/>
                  </a:lnTo>
                  <a:lnTo>
                    <a:pt x="394425" y="181550"/>
                  </a:lnTo>
                  <a:lnTo>
                    <a:pt x="354594" y="212152"/>
                  </a:lnTo>
                  <a:lnTo>
                    <a:pt x="316193" y="244983"/>
                  </a:lnTo>
                  <a:lnTo>
                    <a:pt x="279302" y="280009"/>
                  </a:lnTo>
                  <a:lnTo>
                    <a:pt x="246442" y="314527"/>
                  </a:lnTo>
                  <a:lnTo>
                    <a:pt x="215637" y="350255"/>
                  </a:lnTo>
                  <a:lnTo>
                    <a:pt x="186885" y="387115"/>
                  </a:lnTo>
                  <a:lnTo>
                    <a:pt x="160187" y="425028"/>
                  </a:lnTo>
                  <a:lnTo>
                    <a:pt x="135543" y="463917"/>
                  </a:lnTo>
                  <a:lnTo>
                    <a:pt x="112953" y="503704"/>
                  </a:lnTo>
                  <a:lnTo>
                    <a:pt x="92416" y="544310"/>
                  </a:lnTo>
                  <a:lnTo>
                    <a:pt x="73932" y="585658"/>
                  </a:lnTo>
                  <a:lnTo>
                    <a:pt x="57503" y="627669"/>
                  </a:lnTo>
                  <a:lnTo>
                    <a:pt x="43127" y="670266"/>
                  </a:lnTo>
                  <a:lnTo>
                    <a:pt x="30805" y="713370"/>
                  </a:lnTo>
                  <a:lnTo>
                    <a:pt x="20536" y="756904"/>
                  </a:lnTo>
                  <a:lnTo>
                    <a:pt x="12322" y="800788"/>
                  </a:lnTo>
                  <a:lnTo>
                    <a:pt x="6161" y="844946"/>
                  </a:lnTo>
                  <a:lnTo>
                    <a:pt x="2053" y="889299"/>
                  </a:lnTo>
                  <a:lnTo>
                    <a:pt x="0" y="933769"/>
                  </a:lnTo>
                  <a:lnTo>
                    <a:pt x="0" y="978278"/>
                  </a:lnTo>
                  <a:lnTo>
                    <a:pt x="2053" y="1022748"/>
                  </a:lnTo>
                  <a:lnTo>
                    <a:pt x="6161" y="1067101"/>
                  </a:lnTo>
                  <a:lnTo>
                    <a:pt x="12322" y="1111259"/>
                  </a:lnTo>
                  <a:lnTo>
                    <a:pt x="20536" y="1155144"/>
                  </a:lnTo>
                  <a:lnTo>
                    <a:pt x="30805" y="1198677"/>
                  </a:lnTo>
                  <a:lnTo>
                    <a:pt x="43127" y="1241781"/>
                  </a:lnTo>
                  <a:lnTo>
                    <a:pt x="57503" y="1284378"/>
                  </a:lnTo>
                  <a:lnTo>
                    <a:pt x="73932" y="1326389"/>
                  </a:lnTo>
                  <a:lnTo>
                    <a:pt x="92416" y="1367737"/>
                  </a:lnTo>
                  <a:lnTo>
                    <a:pt x="112953" y="1408344"/>
                  </a:lnTo>
                  <a:lnTo>
                    <a:pt x="135543" y="1448130"/>
                  </a:lnTo>
                  <a:lnTo>
                    <a:pt x="160187" y="1487019"/>
                  </a:lnTo>
                  <a:lnTo>
                    <a:pt x="186885" y="1524933"/>
                  </a:lnTo>
                  <a:lnTo>
                    <a:pt x="215637" y="1561793"/>
                  </a:lnTo>
                  <a:lnTo>
                    <a:pt x="246442" y="1597520"/>
                  </a:lnTo>
                  <a:lnTo>
                    <a:pt x="279302" y="1632038"/>
                  </a:lnTo>
                  <a:lnTo>
                    <a:pt x="316193" y="1667065"/>
                  </a:lnTo>
                  <a:lnTo>
                    <a:pt x="354594" y="1699895"/>
                  </a:lnTo>
                  <a:lnTo>
                    <a:pt x="394425" y="1730496"/>
                  </a:lnTo>
                  <a:lnTo>
                    <a:pt x="435608" y="1758837"/>
                  </a:lnTo>
                  <a:lnTo>
                    <a:pt x="478064" y="1784883"/>
                  </a:lnTo>
                  <a:lnTo>
                    <a:pt x="521713" y="1808603"/>
                  </a:lnTo>
                  <a:lnTo>
                    <a:pt x="566478" y="1829964"/>
                  </a:lnTo>
                  <a:lnTo>
                    <a:pt x="612280" y="1848934"/>
                  </a:lnTo>
                  <a:lnTo>
                    <a:pt x="659040" y="1865480"/>
                  </a:lnTo>
                  <a:lnTo>
                    <a:pt x="706679" y="1879570"/>
                  </a:lnTo>
                  <a:lnTo>
                    <a:pt x="755119" y="1891171"/>
                  </a:lnTo>
                  <a:lnTo>
                    <a:pt x="804281" y="1900250"/>
                  </a:lnTo>
                  <a:lnTo>
                    <a:pt x="854085" y="1906776"/>
                  </a:lnTo>
                  <a:lnTo>
                    <a:pt x="904455" y="1910715"/>
                  </a:lnTo>
                  <a:lnTo>
                    <a:pt x="955310" y="1912035"/>
                  </a:lnTo>
                  <a:lnTo>
                    <a:pt x="1006167" y="1910715"/>
                  </a:lnTo>
                  <a:lnTo>
                    <a:pt x="1056538" y="1906776"/>
                  </a:lnTo>
                  <a:lnTo>
                    <a:pt x="1106343" y="1900250"/>
                  </a:lnTo>
                  <a:lnTo>
                    <a:pt x="1155504" y="1891171"/>
                  </a:lnTo>
                  <a:lnTo>
                    <a:pt x="1203943" y="1879570"/>
                  </a:lnTo>
                  <a:lnTo>
                    <a:pt x="1251582" y="1865480"/>
                  </a:lnTo>
                  <a:lnTo>
                    <a:pt x="1298340" y="1848934"/>
                  </a:lnTo>
                  <a:lnTo>
                    <a:pt x="1344141" y="1829964"/>
                  </a:lnTo>
                  <a:lnTo>
                    <a:pt x="1388905" y="1808603"/>
                  </a:lnTo>
                  <a:lnTo>
                    <a:pt x="1432553" y="1784883"/>
                  </a:lnTo>
                  <a:lnTo>
                    <a:pt x="1475008" y="1758837"/>
                  </a:lnTo>
                  <a:lnTo>
                    <a:pt x="1516191" y="1730496"/>
                  </a:lnTo>
                  <a:lnTo>
                    <a:pt x="1556022" y="1699895"/>
                  </a:lnTo>
                  <a:lnTo>
                    <a:pt x="1594424" y="1667065"/>
                  </a:lnTo>
                  <a:lnTo>
                    <a:pt x="1631318" y="1632038"/>
                  </a:lnTo>
                  <a:lnTo>
                    <a:pt x="1664178" y="1597520"/>
                  </a:lnTo>
                  <a:lnTo>
                    <a:pt x="1694985" y="1561793"/>
                  </a:lnTo>
                  <a:lnTo>
                    <a:pt x="1723737" y="1524933"/>
                  </a:lnTo>
                  <a:lnTo>
                    <a:pt x="1750436" y="1487019"/>
                  </a:lnTo>
                  <a:lnTo>
                    <a:pt x="1775081" y="1448130"/>
                  </a:lnTo>
                  <a:lnTo>
                    <a:pt x="1797673" y="1408344"/>
                  </a:lnTo>
                  <a:lnTo>
                    <a:pt x="1818210" y="1367737"/>
                  </a:lnTo>
                  <a:lnTo>
                    <a:pt x="1836694" y="1326389"/>
                  </a:lnTo>
                  <a:lnTo>
                    <a:pt x="1853124" y="1284378"/>
                  </a:lnTo>
                  <a:lnTo>
                    <a:pt x="1867501" y="1241781"/>
                  </a:lnTo>
                  <a:lnTo>
                    <a:pt x="1879823" y="1198677"/>
                  </a:lnTo>
                  <a:lnTo>
                    <a:pt x="1890092" y="1155144"/>
                  </a:lnTo>
                  <a:lnTo>
                    <a:pt x="1898307" y="1111259"/>
                  </a:lnTo>
                  <a:lnTo>
                    <a:pt x="1904468" y="1067101"/>
                  </a:lnTo>
                  <a:lnTo>
                    <a:pt x="1908576" y="1022748"/>
                  </a:lnTo>
                  <a:lnTo>
                    <a:pt x="1910630" y="978278"/>
                  </a:lnTo>
                  <a:lnTo>
                    <a:pt x="1910630" y="933769"/>
                  </a:lnTo>
                  <a:lnTo>
                    <a:pt x="1908576" y="889299"/>
                  </a:lnTo>
                  <a:lnTo>
                    <a:pt x="1904468" y="844946"/>
                  </a:lnTo>
                  <a:lnTo>
                    <a:pt x="1898307" y="800788"/>
                  </a:lnTo>
                  <a:lnTo>
                    <a:pt x="1890092" y="756904"/>
                  </a:lnTo>
                  <a:lnTo>
                    <a:pt x="1879823" y="713370"/>
                  </a:lnTo>
                  <a:lnTo>
                    <a:pt x="1867501" y="670266"/>
                  </a:lnTo>
                  <a:lnTo>
                    <a:pt x="1853124" y="627669"/>
                  </a:lnTo>
                  <a:lnTo>
                    <a:pt x="1836694" y="585658"/>
                  </a:lnTo>
                  <a:lnTo>
                    <a:pt x="1818210" y="544310"/>
                  </a:lnTo>
                  <a:lnTo>
                    <a:pt x="1797673" y="503704"/>
                  </a:lnTo>
                  <a:lnTo>
                    <a:pt x="1775081" y="463917"/>
                  </a:lnTo>
                  <a:lnTo>
                    <a:pt x="1750436" y="425028"/>
                  </a:lnTo>
                  <a:lnTo>
                    <a:pt x="1723737" y="387115"/>
                  </a:lnTo>
                  <a:lnTo>
                    <a:pt x="1694985" y="350255"/>
                  </a:lnTo>
                  <a:lnTo>
                    <a:pt x="1664178" y="314527"/>
                  </a:lnTo>
                  <a:lnTo>
                    <a:pt x="1631318" y="280009"/>
                  </a:lnTo>
                  <a:lnTo>
                    <a:pt x="1594424" y="244983"/>
                  </a:lnTo>
                  <a:lnTo>
                    <a:pt x="1556022" y="212152"/>
                  </a:lnTo>
                  <a:lnTo>
                    <a:pt x="1516191" y="181550"/>
                  </a:lnTo>
                  <a:lnTo>
                    <a:pt x="1475008" y="153209"/>
                  </a:lnTo>
                  <a:lnTo>
                    <a:pt x="1432553" y="127161"/>
                  </a:lnTo>
                  <a:lnTo>
                    <a:pt x="1388905" y="103440"/>
                  </a:lnTo>
                  <a:lnTo>
                    <a:pt x="1344141" y="82078"/>
                  </a:lnTo>
                  <a:lnTo>
                    <a:pt x="1298340" y="63106"/>
                  </a:lnTo>
                  <a:lnTo>
                    <a:pt x="1251582" y="46559"/>
                  </a:lnTo>
                  <a:lnTo>
                    <a:pt x="1203943" y="32468"/>
                  </a:lnTo>
                  <a:lnTo>
                    <a:pt x="1155504" y="20866"/>
                  </a:lnTo>
                  <a:lnTo>
                    <a:pt x="1106343" y="11786"/>
                  </a:lnTo>
                  <a:lnTo>
                    <a:pt x="1056538" y="5260"/>
                  </a:lnTo>
                  <a:lnTo>
                    <a:pt x="1006167" y="1320"/>
                  </a:lnTo>
                  <a:lnTo>
                    <a:pt x="9553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40159" y="2481155"/>
              <a:ext cx="1971675" cy="1968500"/>
            </a:xfrm>
            <a:custGeom>
              <a:avLst/>
              <a:gdLst/>
              <a:ahLst/>
              <a:cxnLst/>
              <a:rect l="l" t="t" r="r" b="b"/>
              <a:pathLst>
                <a:path w="1971675" h="1968500">
                  <a:moveTo>
                    <a:pt x="1220373" y="25399"/>
                  </a:moveTo>
                  <a:lnTo>
                    <a:pt x="751032" y="25399"/>
                  </a:lnTo>
                  <a:lnTo>
                    <a:pt x="705060" y="38099"/>
                  </a:lnTo>
                  <a:lnTo>
                    <a:pt x="659614" y="63499"/>
                  </a:lnTo>
                  <a:lnTo>
                    <a:pt x="570649" y="88899"/>
                  </a:lnTo>
                  <a:lnTo>
                    <a:pt x="527305" y="114299"/>
                  </a:lnTo>
                  <a:lnTo>
                    <a:pt x="484837" y="139699"/>
                  </a:lnTo>
                  <a:lnTo>
                    <a:pt x="443332" y="165099"/>
                  </a:lnTo>
                  <a:lnTo>
                    <a:pt x="402879" y="190499"/>
                  </a:lnTo>
                  <a:lnTo>
                    <a:pt x="363564" y="228599"/>
                  </a:lnTo>
                  <a:lnTo>
                    <a:pt x="325476" y="253999"/>
                  </a:lnTo>
                  <a:lnTo>
                    <a:pt x="288702" y="292099"/>
                  </a:lnTo>
                  <a:lnTo>
                    <a:pt x="255736" y="330199"/>
                  </a:lnTo>
                  <a:lnTo>
                    <a:pt x="224768" y="368299"/>
                  </a:lnTo>
                  <a:lnTo>
                    <a:pt x="195798" y="393699"/>
                  </a:lnTo>
                  <a:lnTo>
                    <a:pt x="168826" y="431799"/>
                  </a:lnTo>
                  <a:lnTo>
                    <a:pt x="143851" y="469899"/>
                  </a:lnTo>
                  <a:lnTo>
                    <a:pt x="120875" y="520699"/>
                  </a:lnTo>
                  <a:lnTo>
                    <a:pt x="99897" y="558799"/>
                  </a:lnTo>
                  <a:lnTo>
                    <a:pt x="80916" y="596899"/>
                  </a:lnTo>
                  <a:lnTo>
                    <a:pt x="63934" y="634999"/>
                  </a:lnTo>
                  <a:lnTo>
                    <a:pt x="48949" y="685799"/>
                  </a:lnTo>
                  <a:lnTo>
                    <a:pt x="35962" y="723899"/>
                  </a:lnTo>
                  <a:lnTo>
                    <a:pt x="24974" y="761999"/>
                  </a:lnTo>
                  <a:lnTo>
                    <a:pt x="15983" y="812799"/>
                  </a:lnTo>
                  <a:lnTo>
                    <a:pt x="8990" y="850899"/>
                  </a:lnTo>
                  <a:lnTo>
                    <a:pt x="3995" y="901699"/>
                  </a:lnTo>
                  <a:lnTo>
                    <a:pt x="998" y="939799"/>
                  </a:lnTo>
                  <a:lnTo>
                    <a:pt x="0" y="990599"/>
                  </a:lnTo>
                  <a:lnTo>
                    <a:pt x="998" y="1028699"/>
                  </a:lnTo>
                  <a:lnTo>
                    <a:pt x="3995" y="1079499"/>
                  </a:lnTo>
                  <a:lnTo>
                    <a:pt x="8990" y="1117599"/>
                  </a:lnTo>
                  <a:lnTo>
                    <a:pt x="15983" y="1168399"/>
                  </a:lnTo>
                  <a:lnTo>
                    <a:pt x="24974" y="1206499"/>
                  </a:lnTo>
                  <a:lnTo>
                    <a:pt x="35962" y="1257299"/>
                  </a:lnTo>
                  <a:lnTo>
                    <a:pt x="48949" y="1295399"/>
                  </a:lnTo>
                  <a:lnTo>
                    <a:pt x="63934" y="1333499"/>
                  </a:lnTo>
                  <a:lnTo>
                    <a:pt x="80916" y="1384299"/>
                  </a:lnTo>
                  <a:lnTo>
                    <a:pt x="99897" y="1422399"/>
                  </a:lnTo>
                  <a:lnTo>
                    <a:pt x="120875" y="1460499"/>
                  </a:lnTo>
                  <a:lnTo>
                    <a:pt x="143851" y="1498599"/>
                  </a:lnTo>
                  <a:lnTo>
                    <a:pt x="168826" y="1536699"/>
                  </a:lnTo>
                  <a:lnTo>
                    <a:pt x="195798" y="1574799"/>
                  </a:lnTo>
                  <a:lnTo>
                    <a:pt x="224768" y="1612899"/>
                  </a:lnTo>
                  <a:lnTo>
                    <a:pt x="255736" y="1650999"/>
                  </a:lnTo>
                  <a:lnTo>
                    <a:pt x="288702" y="1689099"/>
                  </a:lnTo>
                  <a:lnTo>
                    <a:pt x="325476" y="1727199"/>
                  </a:lnTo>
                  <a:lnTo>
                    <a:pt x="363564" y="1752599"/>
                  </a:lnTo>
                  <a:lnTo>
                    <a:pt x="402879" y="1777999"/>
                  </a:lnTo>
                  <a:lnTo>
                    <a:pt x="443332" y="1816099"/>
                  </a:lnTo>
                  <a:lnTo>
                    <a:pt x="484837" y="1841499"/>
                  </a:lnTo>
                  <a:lnTo>
                    <a:pt x="527305" y="1866899"/>
                  </a:lnTo>
                  <a:lnTo>
                    <a:pt x="570649" y="1879599"/>
                  </a:lnTo>
                  <a:lnTo>
                    <a:pt x="614781" y="1904999"/>
                  </a:lnTo>
                  <a:lnTo>
                    <a:pt x="844200" y="1968499"/>
                  </a:lnTo>
                  <a:lnTo>
                    <a:pt x="1127206" y="1968499"/>
                  </a:lnTo>
                  <a:lnTo>
                    <a:pt x="1311789" y="1917699"/>
                  </a:lnTo>
                  <a:lnTo>
                    <a:pt x="936427" y="1917699"/>
                  </a:lnTo>
                  <a:lnTo>
                    <a:pt x="887621" y="1904999"/>
                  </a:lnTo>
                  <a:lnTo>
                    <a:pt x="839363" y="1904999"/>
                  </a:lnTo>
                  <a:lnTo>
                    <a:pt x="653327" y="1854199"/>
                  </a:lnTo>
                  <a:lnTo>
                    <a:pt x="608948" y="1841499"/>
                  </a:lnTo>
                  <a:lnTo>
                    <a:pt x="565573" y="1816099"/>
                  </a:lnTo>
                  <a:lnTo>
                    <a:pt x="523280" y="1790699"/>
                  </a:lnTo>
                  <a:lnTo>
                    <a:pt x="482143" y="1765299"/>
                  </a:lnTo>
                  <a:lnTo>
                    <a:pt x="442239" y="1739899"/>
                  </a:lnTo>
                  <a:lnTo>
                    <a:pt x="403645" y="1714499"/>
                  </a:lnTo>
                  <a:lnTo>
                    <a:pt x="366436" y="1676399"/>
                  </a:lnTo>
                  <a:lnTo>
                    <a:pt x="330688" y="1638299"/>
                  </a:lnTo>
                  <a:lnTo>
                    <a:pt x="297885" y="1612899"/>
                  </a:lnTo>
                  <a:lnTo>
                    <a:pt x="267198" y="1574799"/>
                  </a:lnTo>
                  <a:lnTo>
                    <a:pt x="238628" y="1536699"/>
                  </a:lnTo>
                  <a:lnTo>
                    <a:pt x="212174" y="1498599"/>
                  </a:lnTo>
                  <a:lnTo>
                    <a:pt x="187836" y="1460499"/>
                  </a:lnTo>
                  <a:lnTo>
                    <a:pt x="165614" y="1422399"/>
                  </a:lnTo>
                  <a:lnTo>
                    <a:pt x="145509" y="1384299"/>
                  </a:lnTo>
                  <a:lnTo>
                    <a:pt x="127520" y="1333499"/>
                  </a:lnTo>
                  <a:lnTo>
                    <a:pt x="111648" y="1295399"/>
                  </a:lnTo>
                  <a:lnTo>
                    <a:pt x="97891" y="1257299"/>
                  </a:lnTo>
                  <a:lnTo>
                    <a:pt x="86252" y="1206499"/>
                  </a:lnTo>
                  <a:lnTo>
                    <a:pt x="76728" y="1168399"/>
                  </a:lnTo>
                  <a:lnTo>
                    <a:pt x="69321" y="1117599"/>
                  </a:lnTo>
                  <a:lnTo>
                    <a:pt x="64030" y="1079499"/>
                  </a:lnTo>
                  <a:lnTo>
                    <a:pt x="60856" y="1028699"/>
                  </a:lnTo>
                  <a:lnTo>
                    <a:pt x="59797" y="990599"/>
                  </a:lnTo>
                  <a:lnTo>
                    <a:pt x="60856" y="939799"/>
                  </a:lnTo>
                  <a:lnTo>
                    <a:pt x="64030" y="901699"/>
                  </a:lnTo>
                  <a:lnTo>
                    <a:pt x="69321" y="850899"/>
                  </a:lnTo>
                  <a:lnTo>
                    <a:pt x="76728" y="812799"/>
                  </a:lnTo>
                  <a:lnTo>
                    <a:pt x="86252" y="774699"/>
                  </a:lnTo>
                  <a:lnTo>
                    <a:pt x="97891" y="723899"/>
                  </a:lnTo>
                  <a:lnTo>
                    <a:pt x="111648" y="685799"/>
                  </a:lnTo>
                  <a:lnTo>
                    <a:pt x="127520" y="634999"/>
                  </a:lnTo>
                  <a:lnTo>
                    <a:pt x="145509" y="596899"/>
                  </a:lnTo>
                  <a:lnTo>
                    <a:pt x="165614" y="558799"/>
                  </a:lnTo>
                  <a:lnTo>
                    <a:pt x="187836" y="520699"/>
                  </a:lnTo>
                  <a:lnTo>
                    <a:pt x="212174" y="482599"/>
                  </a:lnTo>
                  <a:lnTo>
                    <a:pt x="238628" y="444499"/>
                  </a:lnTo>
                  <a:lnTo>
                    <a:pt x="267198" y="406399"/>
                  </a:lnTo>
                  <a:lnTo>
                    <a:pt x="297885" y="368299"/>
                  </a:lnTo>
                  <a:lnTo>
                    <a:pt x="330688" y="330199"/>
                  </a:lnTo>
                  <a:lnTo>
                    <a:pt x="366436" y="304799"/>
                  </a:lnTo>
                  <a:lnTo>
                    <a:pt x="403645" y="266699"/>
                  </a:lnTo>
                  <a:lnTo>
                    <a:pt x="442239" y="241299"/>
                  </a:lnTo>
                  <a:lnTo>
                    <a:pt x="482143" y="215899"/>
                  </a:lnTo>
                  <a:lnTo>
                    <a:pt x="523280" y="190499"/>
                  </a:lnTo>
                  <a:lnTo>
                    <a:pt x="565573" y="165099"/>
                  </a:lnTo>
                  <a:lnTo>
                    <a:pt x="608948" y="139699"/>
                  </a:lnTo>
                  <a:lnTo>
                    <a:pt x="653327" y="126999"/>
                  </a:lnTo>
                  <a:lnTo>
                    <a:pt x="698634" y="101599"/>
                  </a:lnTo>
                  <a:lnTo>
                    <a:pt x="744793" y="88899"/>
                  </a:lnTo>
                  <a:lnTo>
                    <a:pt x="791728" y="88899"/>
                  </a:lnTo>
                  <a:lnTo>
                    <a:pt x="887621" y="63499"/>
                  </a:lnTo>
                  <a:lnTo>
                    <a:pt x="1311789" y="63499"/>
                  </a:lnTo>
                  <a:lnTo>
                    <a:pt x="1266344" y="38099"/>
                  </a:lnTo>
                  <a:lnTo>
                    <a:pt x="1220373" y="25399"/>
                  </a:lnTo>
                  <a:close/>
                </a:path>
                <a:path w="1971675" h="1968500">
                  <a:moveTo>
                    <a:pt x="1311789" y="63499"/>
                  </a:moveTo>
                  <a:lnTo>
                    <a:pt x="1083786" y="63499"/>
                  </a:lnTo>
                  <a:lnTo>
                    <a:pt x="1179679" y="88899"/>
                  </a:lnTo>
                  <a:lnTo>
                    <a:pt x="1226615" y="88899"/>
                  </a:lnTo>
                  <a:lnTo>
                    <a:pt x="1272774" y="101599"/>
                  </a:lnTo>
                  <a:lnTo>
                    <a:pt x="1318082" y="126999"/>
                  </a:lnTo>
                  <a:lnTo>
                    <a:pt x="1362461" y="139699"/>
                  </a:lnTo>
                  <a:lnTo>
                    <a:pt x="1405837" y="165099"/>
                  </a:lnTo>
                  <a:lnTo>
                    <a:pt x="1448131" y="190499"/>
                  </a:lnTo>
                  <a:lnTo>
                    <a:pt x="1489269" y="215899"/>
                  </a:lnTo>
                  <a:lnTo>
                    <a:pt x="1529175" y="241299"/>
                  </a:lnTo>
                  <a:lnTo>
                    <a:pt x="1567771" y="266699"/>
                  </a:lnTo>
                  <a:lnTo>
                    <a:pt x="1604982" y="304799"/>
                  </a:lnTo>
                  <a:lnTo>
                    <a:pt x="1640732" y="330199"/>
                  </a:lnTo>
                  <a:lnTo>
                    <a:pt x="1673534" y="368299"/>
                  </a:lnTo>
                  <a:lnTo>
                    <a:pt x="1704219" y="406399"/>
                  </a:lnTo>
                  <a:lnTo>
                    <a:pt x="1732789" y="444499"/>
                  </a:lnTo>
                  <a:lnTo>
                    <a:pt x="1759242" y="482599"/>
                  </a:lnTo>
                  <a:lnTo>
                    <a:pt x="1783579" y="520699"/>
                  </a:lnTo>
                  <a:lnTo>
                    <a:pt x="1805800" y="558799"/>
                  </a:lnTo>
                  <a:lnTo>
                    <a:pt x="1825904" y="596899"/>
                  </a:lnTo>
                  <a:lnTo>
                    <a:pt x="1843893" y="634999"/>
                  </a:lnTo>
                  <a:lnTo>
                    <a:pt x="1859765" y="685799"/>
                  </a:lnTo>
                  <a:lnTo>
                    <a:pt x="1873520" y="723899"/>
                  </a:lnTo>
                  <a:lnTo>
                    <a:pt x="1885160" y="774699"/>
                  </a:lnTo>
                  <a:lnTo>
                    <a:pt x="1894683" y="812799"/>
                  </a:lnTo>
                  <a:lnTo>
                    <a:pt x="1902090" y="850899"/>
                  </a:lnTo>
                  <a:lnTo>
                    <a:pt x="1907381" y="901699"/>
                  </a:lnTo>
                  <a:lnTo>
                    <a:pt x="1910555" y="939799"/>
                  </a:lnTo>
                  <a:lnTo>
                    <a:pt x="1911613" y="990599"/>
                  </a:lnTo>
                  <a:lnTo>
                    <a:pt x="1910555" y="1028699"/>
                  </a:lnTo>
                  <a:lnTo>
                    <a:pt x="1907381" y="1079499"/>
                  </a:lnTo>
                  <a:lnTo>
                    <a:pt x="1902090" y="1117599"/>
                  </a:lnTo>
                  <a:lnTo>
                    <a:pt x="1894683" y="1168399"/>
                  </a:lnTo>
                  <a:lnTo>
                    <a:pt x="1885160" y="1206499"/>
                  </a:lnTo>
                  <a:lnTo>
                    <a:pt x="1873520" y="1257299"/>
                  </a:lnTo>
                  <a:lnTo>
                    <a:pt x="1859765" y="1295399"/>
                  </a:lnTo>
                  <a:lnTo>
                    <a:pt x="1843893" y="1333499"/>
                  </a:lnTo>
                  <a:lnTo>
                    <a:pt x="1825904" y="1384299"/>
                  </a:lnTo>
                  <a:lnTo>
                    <a:pt x="1805800" y="1422399"/>
                  </a:lnTo>
                  <a:lnTo>
                    <a:pt x="1783579" y="1460499"/>
                  </a:lnTo>
                  <a:lnTo>
                    <a:pt x="1759242" y="1498599"/>
                  </a:lnTo>
                  <a:lnTo>
                    <a:pt x="1732789" y="1536699"/>
                  </a:lnTo>
                  <a:lnTo>
                    <a:pt x="1704219" y="1574799"/>
                  </a:lnTo>
                  <a:lnTo>
                    <a:pt x="1673534" y="1612899"/>
                  </a:lnTo>
                  <a:lnTo>
                    <a:pt x="1640732" y="1638299"/>
                  </a:lnTo>
                  <a:lnTo>
                    <a:pt x="1604982" y="1676399"/>
                  </a:lnTo>
                  <a:lnTo>
                    <a:pt x="1567771" y="1714499"/>
                  </a:lnTo>
                  <a:lnTo>
                    <a:pt x="1529175" y="1739899"/>
                  </a:lnTo>
                  <a:lnTo>
                    <a:pt x="1489269" y="1765299"/>
                  </a:lnTo>
                  <a:lnTo>
                    <a:pt x="1448131" y="1790699"/>
                  </a:lnTo>
                  <a:lnTo>
                    <a:pt x="1405837" y="1816099"/>
                  </a:lnTo>
                  <a:lnTo>
                    <a:pt x="1362461" y="1841499"/>
                  </a:lnTo>
                  <a:lnTo>
                    <a:pt x="1318082" y="1854199"/>
                  </a:lnTo>
                  <a:lnTo>
                    <a:pt x="1132044" y="1904999"/>
                  </a:lnTo>
                  <a:lnTo>
                    <a:pt x="1083786" y="1904999"/>
                  </a:lnTo>
                  <a:lnTo>
                    <a:pt x="1034980" y="1917699"/>
                  </a:lnTo>
                  <a:lnTo>
                    <a:pt x="1311789" y="1917699"/>
                  </a:lnTo>
                  <a:lnTo>
                    <a:pt x="1356621" y="1904999"/>
                  </a:lnTo>
                  <a:lnTo>
                    <a:pt x="1400753" y="1879599"/>
                  </a:lnTo>
                  <a:lnTo>
                    <a:pt x="1444097" y="1866899"/>
                  </a:lnTo>
                  <a:lnTo>
                    <a:pt x="1486565" y="1841499"/>
                  </a:lnTo>
                  <a:lnTo>
                    <a:pt x="1528070" y="1816099"/>
                  </a:lnTo>
                  <a:lnTo>
                    <a:pt x="1568524" y="1777999"/>
                  </a:lnTo>
                  <a:lnTo>
                    <a:pt x="1607839" y="1752599"/>
                  </a:lnTo>
                  <a:lnTo>
                    <a:pt x="1645929" y="1727199"/>
                  </a:lnTo>
                  <a:lnTo>
                    <a:pt x="1682705" y="1689099"/>
                  </a:lnTo>
                  <a:lnTo>
                    <a:pt x="1715672" y="1650999"/>
                  </a:lnTo>
                  <a:lnTo>
                    <a:pt x="1746641" y="1612899"/>
                  </a:lnTo>
                  <a:lnTo>
                    <a:pt x="1775612" y="1574799"/>
                  </a:lnTo>
                  <a:lnTo>
                    <a:pt x="1802586" y="1536699"/>
                  </a:lnTo>
                  <a:lnTo>
                    <a:pt x="1827561" y="1498599"/>
                  </a:lnTo>
                  <a:lnTo>
                    <a:pt x="1850538" y="1460499"/>
                  </a:lnTo>
                  <a:lnTo>
                    <a:pt x="1871517" y="1422399"/>
                  </a:lnTo>
                  <a:lnTo>
                    <a:pt x="1890498" y="1384299"/>
                  </a:lnTo>
                  <a:lnTo>
                    <a:pt x="1907481" y="1333499"/>
                  </a:lnTo>
                  <a:lnTo>
                    <a:pt x="1922466" y="1295399"/>
                  </a:lnTo>
                  <a:lnTo>
                    <a:pt x="1935453" y="1257299"/>
                  </a:lnTo>
                  <a:lnTo>
                    <a:pt x="1946442" y="1206499"/>
                  </a:lnTo>
                  <a:lnTo>
                    <a:pt x="1955433" y="1168399"/>
                  </a:lnTo>
                  <a:lnTo>
                    <a:pt x="1962426" y="1117599"/>
                  </a:lnTo>
                  <a:lnTo>
                    <a:pt x="1967421" y="1079499"/>
                  </a:lnTo>
                  <a:lnTo>
                    <a:pt x="1970418" y="1028699"/>
                  </a:lnTo>
                  <a:lnTo>
                    <a:pt x="1971417" y="990599"/>
                  </a:lnTo>
                  <a:lnTo>
                    <a:pt x="1970418" y="939799"/>
                  </a:lnTo>
                  <a:lnTo>
                    <a:pt x="1967421" y="901699"/>
                  </a:lnTo>
                  <a:lnTo>
                    <a:pt x="1962426" y="850899"/>
                  </a:lnTo>
                  <a:lnTo>
                    <a:pt x="1955433" y="812799"/>
                  </a:lnTo>
                  <a:lnTo>
                    <a:pt x="1946442" y="761999"/>
                  </a:lnTo>
                  <a:lnTo>
                    <a:pt x="1935453" y="723899"/>
                  </a:lnTo>
                  <a:lnTo>
                    <a:pt x="1922466" y="685799"/>
                  </a:lnTo>
                  <a:lnTo>
                    <a:pt x="1907481" y="634999"/>
                  </a:lnTo>
                  <a:lnTo>
                    <a:pt x="1890498" y="596899"/>
                  </a:lnTo>
                  <a:lnTo>
                    <a:pt x="1871517" y="558799"/>
                  </a:lnTo>
                  <a:lnTo>
                    <a:pt x="1850538" y="520699"/>
                  </a:lnTo>
                  <a:lnTo>
                    <a:pt x="1827561" y="469899"/>
                  </a:lnTo>
                  <a:lnTo>
                    <a:pt x="1802586" y="431799"/>
                  </a:lnTo>
                  <a:lnTo>
                    <a:pt x="1775612" y="393699"/>
                  </a:lnTo>
                  <a:lnTo>
                    <a:pt x="1746641" y="368299"/>
                  </a:lnTo>
                  <a:lnTo>
                    <a:pt x="1715672" y="330199"/>
                  </a:lnTo>
                  <a:lnTo>
                    <a:pt x="1682705" y="292099"/>
                  </a:lnTo>
                  <a:lnTo>
                    <a:pt x="1645929" y="253999"/>
                  </a:lnTo>
                  <a:lnTo>
                    <a:pt x="1607839" y="228599"/>
                  </a:lnTo>
                  <a:lnTo>
                    <a:pt x="1568524" y="190499"/>
                  </a:lnTo>
                  <a:lnTo>
                    <a:pt x="1528070" y="165099"/>
                  </a:lnTo>
                  <a:lnTo>
                    <a:pt x="1486565" y="139699"/>
                  </a:lnTo>
                  <a:lnTo>
                    <a:pt x="1444097" y="114299"/>
                  </a:lnTo>
                  <a:lnTo>
                    <a:pt x="1400753" y="88899"/>
                  </a:lnTo>
                  <a:lnTo>
                    <a:pt x="1311789" y="63499"/>
                  </a:lnTo>
                  <a:close/>
                </a:path>
                <a:path w="1971675" h="1968500">
                  <a:moveTo>
                    <a:pt x="1127206" y="12699"/>
                  </a:moveTo>
                  <a:lnTo>
                    <a:pt x="844200" y="12699"/>
                  </a:lnTo>
                  <a:lnTo>
                    <a:pt x="797441" y="25399"/>
                  </a:lnTo>
                  <a:lnTo>
                    <a:pt x="1173965" y="25399"/>
                  </a:lnTo>
                  <a:lnTo>
                    <a:pt x="1127206" y="12699"/>
                  </a:lnTo>
                  <a:close/>
                </a:path>
                <a:path w="1971675" h="1968500">
                  <a:moveTo>
                    <a:pt x="1032988" y="0"/>
                  </a:moveTo>
                  <a:lnTo>
                    <a:pt x="938419" y="0"/>
                  </a:lnTo>
                  <a:lnTo>
                    <a:pt x="891222" y="12699"/>
                  </a:lnTo>
                  <a:lnTo>
                    <a:pt x="1080184" y="12699"/>
                  </a:lnTo>
                  <a:lnTo>
                    <a:pt x="1032988" y="0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5576070" y="3145429"/>
            <a:ext cx="1099820" cy="597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50" b="1" spc="-25" dirty="0">
                <a:solidFill>
                  <a:srgbClr val="414042"/>
                </a:solidFill>
                <a:latin typeface="Midpoint Pro"/>
                <a:cs typeface="Midpoint Pro"/>
              </a:rPr>
              <a:t>60%</a:t>
            </a:r>
            <a:endParaRPr sz="3750">
              <a:latin typeface="Midpoint Pro"/>
              <a:cs typeface="Midpoint Pro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8667517" y="2421001"/>
            <a:ext cx="2049145" cy="2049145"/>
            <a:chOff x="8667517" y="2421001"/>
            <a:chExt cx="2049145" cy="2049145"/>
          </a:xfrm>
        </p:grpSpPr>
        <p:sp>
          <p:nvSpPr>
            <p:cNvPr id="20" name="object 20"/>
            <p:cNvSpPr/>
            <p:nvPr/>
          </p:nvSpPr>
          <p:spPr>
            <a:xfrm>
              <a:off x="8703966" y="2457450"/>
              <a:ext cx="1976755" cy="1976755"/>
            </a:xfrm>
            <a:custGeom>
              <a:avLst/>
              <a:gdLst/>
              <a:ahLst/>
              <a:cxnLst/>
              <a:rect l="l" t="t" r="r" b="b"/>
              <a:pathLst>
                <a:path w="1976754" h="1976754">
                  <a:moveTo>
                    <a:pt x="988085" y="988072"/>
                  </a:moveTo>
                  <a:lnTo>
                    <a:pt x="988085" y="0"/>
                  </a:lnTo>
                  <a:lnTo>
                    <a:pt x="1035959" y="1139"/>
                  </a:lnTo>
                  <a:lnTo>
                    <a:pt x="1083244" y="4523"/>
                  </a:lnTo>
                  <a:lnTo>
                    <a:pt x="1129890" y="10099"/>
                  </a:lnTo>
                  <a:lnTo>
                    <a:pt x="1175844" y="17816"/>
                  </a:lnTo>
                  <a:lnTo>
                    <a:pt x="1221055" y="27622"/>
                  </a:lnTo>
                  <a:lnTo>
                    <a:pt x="1265470" y="39465"/>
                  </a:lnTo>
                  <a:lnTo>
                    <a:pt x="1309039" y="53293"/>
                  </a:lnTo>
                  <a:lnTo>
                    <a:pt x="1351709" y="69056"/>
                  </a:lnTo>
                  <a:lnTo>
                    <a:pt x="1393429" y="86700"/>
                  </a:lnTo>
                  <a:lnTo>
                    <a:pt x="1434146" y="106175"/>
                  </a:lnTo>
                  <a:lnTo>
                    <a:pt x="1473810" y="127428"/>
                  </a:lnTo>
                  <a:lnTo>
                    <a:pt x="1512368" y="150408"/>
                  </a:lnTo>
                  <a:lnTo>
                    <a:pt x="1549768" y="175062"/>
                  </a:lnTo>
                  <a:lnTo>
                    <a:pt x="1585960" y="201340"/>
                  </a:lnTo>
                  <a:lnTo>
                    <a:pt x="1620890" y="229190"/>
                  </a:lnTo>
                  <a:lnTo>
                    <a:pt x="1654508" y="258559"/>
                  </a:lnTo>
                  <a:lnTo>
                    <a:pt x="1686761" y="289396"/>
                  </a:lnTo>
                  <a:lnTo>
                    <a:pt x="1717598" y="321649"/>
                  </a:lnTo>
                  <a:lnTo>
                    <a:pt x="1746967" y="355267"/>
                  </a:lnTo>
                  <a:lnTo>
                    <a:pt x="1774817" y="390197"/>
                  </a:lnTo>
                  <a:lnTo>
                    <a:pt x="1801095" y="426389"/>
                  </a:lnTo>
                  <a:lnTo>
                    <a:pt x="1825750" y="463789"/>
                  </a:lnTo>
                  <a:lnTo>
                    <a:pt x="1848729" y="502347"/>
                  </a:lnTo>
                  <a:lnTo>
                    <a:pt x="1869982" y="542011"/>
                  </a:lnTo>
                  <a:lnTo>
                    <a:pt x="1889457" y="582728"/>
                  </a:lnTo>
                  <a:lnTo>
                    <a:pt x="1907101" y="624448"/>
                  </a:lnTo>
                  <a:lnTo>
                    <a:pt x="1922864" y="667118"/>
                  </a:lnTo>
                  <a:lnTo>
                    <a:pt x="1936692" y="710687"/>
                  </a:lnTo>
                  <a:lnTo>
                    <a:pt x="1948536" y="755102"/>
                  </a:lnTo>
                  <a:lnTo>
                    <a:pt x="1958341" y="800313"/>
                  </a:lnTo>
                  <a:lnTo>
                    <a:pt x="1966058" y="846267"/>
                  </a:lnTo>
                  <a:lnTo>
                    <a:pt x="1971635" y="892913"/>
                  </a:lnTo>
                  <a:lnTo>
                    <a:pt x="1975018" y="940198"/>
                  </a:lnTo>
                  <a:lnTo>
                    <a:pt x="1976158" y="988072"/>
                  </a:lnTo>
                  <a:lnTo>
                    <a:pt x="1975018" y="1035946"/>
                  </a:lnTo>
                  <a:lnTo>
                    <a:pt x="1971635" y="1083232"/>
                  </a:lnTo>
                  <a:lnTo>
                    <a:pt x="1966058" y="1129877"/>
                  </a:lnTo>
                  <a:lnTo>
                    <a:pt x="1958341" y="1175831"/>
                  </a:lnTo>
                  <a:lnTo>
                    <a:pt x="1948536" y="1221042"/>
                  </a:lnTo>
                  <a:lnTo>
                    <a:pt x="1936692" y="1265458"/>
                  </a:lnTo>
                  <a:lnTo>
                    <a:pt x="1922864" y="1309026"/>
                  </a:lnTo>
                  <a:lnTo>
                    <a:pt x="1907101" y="1351697"/>
                  </a:lnTo>
                  <a:lnTo>
                    <a:pt x="1889457" y="1393416"/>
                  </a:lnTo>
                  <a:lnTo>
                    <a:pt x="1869982" y="1434134"/>
                  </a:lnTo>
                  <a:lnTo>
                    <a:pt x="1848729" y="1473797"/>
                  </a:lnTo>
                  <a:lnTo>
                    <a:pt x="1825750" y="1512355"/>
                  </a:lnTo>
                  <a:lnTo>
                    <a:pt x="1801095" y="1549756"/>
                  </a:lnTo>
                  <a:lnTo>
                    <a:pt x="1774817" y="1585947"/>
                  </a:lnTo>
                  <a:lnTo>
                    <a:pt x="1746967" y="1620877"/>
                  </a:lnTo>
                  <a:lnTo>
                    <a:pt x="1717598" y="1654495"/>
                  </a:lnTo>
                  <a:lnTo>
                    <a:pt x="1686761" y="1686748"/>
                  </a:lnTo>
                  <a:lnTo>
                    <a:pt x="1654508" y="1717585"/>
                  </a:lnTo>
                  <a:lnTo>
                    <a:pt x="1620890" y="1746955"/>
                  </a:lnTo>
                  <a:lnTo>
                    <a:pt x="1585960" y="1774804"/>
                  </a:lnTo>
                  <a:lnTo>
                    <a:pt x="1549768" y="1801082"/>
                  </a:lnTo>
                  <a:lnTo>
                    <a:pt x="1512368" y="1825737"/>
                  </a:lnTo>
                  <a:lnTo>
                    <a:pt x="1473810" y="1848717"/>
                  </a:lnTo>
                  <a:lnTo>
                    <a:pt x="1434146" y="1869970"/>
                  </a:lnTo>
                  <a:lnTo>
                    <a:pt x="1393429" y="1889444"/>
                  </a:lnTo>
                  <a:lnTo>
                    <a:pt x="1351709" y="1907089"/>
                  </a:lnTo>
                  <a:lnTo>
                    <a:pt x="1309039" y="1922851"/>
                  </a:lnTo>
                  <a:lnTo>
                    <a:pt x="1265470" y="1936680"/>
                  </a:lnTo>
                  <a:lnTo>
                    <a:pt x="1221055" y="1948523"/>
                  </a:lnTo>
                  <a:lnTo>
                    <a:pt x="1175844" y="1958329"/>
                  </a:lnTo>
                  <a:lnTo>
                    <a:pt x="1129890" y="1966046"/>
                  </a:lnTo>
                  <a:lnTo>
                    <a:pt x="1083244" y="1971622"/>
                  </a:lnTo>
                  <a:lnTo>
                    <a:pt x="1035959" y="1975006"/>
                  </a:lnTo>
                  <a:lnTo>
                    <a:pt x="988085" y="1976145"/>
                  </a:lnTo>
                  <a:lnTo>
                    <a:pt x="940211" y="1975006"/>
                  </a:lnTo>
                  <a:lnTo>
                    <a:pt x="892925" y="1971622"/>
                  </a:lnTo>
                  <a:lnTo>
                    <a:pt x="846279" y="1966046"/>
                  </a:lnTo>
                  <a:lnTo>
                    <a:pt x="800325" y="1958329"/>
                  </a:lnTo>
                  <a:lnTo>
                    <a:pt x="755114" y="1948523"/>
                  </a:lnTo>
                  <a:lnTo>
                    <a:pt x="710698" y="1936680"/>
                  </a:lnTo>
                  <a:lnTo>
                    <a:pt x="667129" y="1922851"/>
                  </a:lnTo>
                  <a:lnTo>
                    <a:pt x="624459" y="1907089"/>
                  </a:lnTo>
                  <a:lnTo>
                    <a:pt x="582739" y="1889444"/>
                  </a:lnTo>
                  <a:lnTo>
                    <a:pt x="542021" y="1869970"/>
                  </a:lnTo>
                  <a:lnTo>
                    <a:pt x="502357" y="1848717"/>
                  </a:lnTo>
                  <a:lnTo>
                    <a:pt x="463798" y="1825737"/>
                  </a:lnTo>
                  <a:lnTo>
                    <a:pt x="426397" y="1801082"/>
                  </a:lnTo>
                  <a:lnTo>
                    <a:pt x="390205" y="1774804"/>
                  </a:lnTo>
                  <a:lnTo>
                    <a:pt x="355274" y="1746955"/>
                  </a:lnTo>
                  <a:lnTo>
                    <a:pt x="321656" y="1717585"/>
                  </a:lnTo>
                  <a:lnTo>
                    <a:pt x="289402" y="1686748"/>
                  </a:lnTo>
                  <a:lnTo>
                    <a:pt x="258565" y="1654495"/>
                  </a:lnTo>
                  <a:lnTo>
                    <a:pt x="229195" y="1620877"/>
                  </a:lnTo>
                  <a:lnTo>
                    <a:pt x="201345" y="1585947"/>
                  </a:lnTo>
                  <a:lnTo>
                    <a:pt x="175067" y="1549756"/>
                  </a:lnTo>
                  <a:lnTo>
                    <a:pt x="150411" y="1512355"/>
                  </a:lnTo>
                  <a:lnTo>
                    <a:pt x="127431" y="1473797"/>
                  </a:lnTo>
                  <a:lnTo>
                    <a:pt x="106177" y="1434134"/>
                  </a:lnTo>
                  <a:lnTo>
                    <a:pt x="86702" y="1393416"/>
                  </a:lnTo>
                  <a:lnTo>
                    <a:pt x="69058" y="1351697"/>
                  </a:lnTo>
                  <a:lnTo>
                    <a:pt x="53295" y="1309026"/>
                  </a:lnTo>
                  <a:lnTo>
                    <a:pt x="39466" y="1265458"/>
                  </a:lnTo>
                  <a:lnTo>
                    <a:pt x="27622" y="1221042"/>
                  </a:lnTo>
                  <a:lnTo>
                    <a:pt x="17816" y="1175831"/>
                  </a:lnTo>
                  <a:lnTo>
                    <a:pt x="10099" y="1129877"/>
                  </a:lnTo>
                  <a:lnTo>
                    <a:pt x="4523" y="1083232"/>
                  </a:lnTo>
                  <a:lnTo>
                    <a:pt x="1139" y="1035946"/>
                  </a:lnTo>
                  <a:lnTo>
                    <a:pt x="0" y="988072"/>
                  </a:lnTo>
                  <a:lnTo>
                    <a:pt x="1062" y="937296"/>
                  </a:lnTo>
                  <a:lnTo>
                    <a:pt x="4268" y="887818"/>
                  </a:lnTo>
                  <a:lnTo>
                    <a:pt x="9645" y="839558"/>
                  </a:lnTo>
                  <a:lnTo>
                    <a:pt x="17223" y="792435"/>
                  </a:lnTo>
                  <a:lnTo>
                    <a:pt x="27029" y="746371"/>
                  </a:lnTo>
                  <a:lnTo>
                    <a:pt x="39091" y="701286"/>
                  </a:lnTo>
                  <a:lnTo>
                    <a:pt x="53438" y="657099"/>
                  </a:lnTo>
                  <a:lnTo>
                    <a:pt x="70098" y="613731"/>
                  </a:lnTo>
                  <a:lnTo>
                    <a:pt x="89098" y="571103"/>
                  </a:lnTo>
                  <a:lnTo>
                    <a:pt x="110468" y="529133"/>
                  </a:lnTo>
                  <a:lnTo>
                    <a:pt x="134236" y="487744"/>
                  </a:lnTo>
                  <a:lnTo>
                    <a:pt x="160429" y="446854"/>
                  </a:lnTo>
                  <a:lnTo>
                    <a:pt x="189076" y="406384"/>
                  </a:lnTo>
                  <a:lnTo>
                    <a:pt x="220205" y="366255"/>
                  </a:lnTo>
                  <a:lnTo>
                    <a:pt x="988085" y="988072"/>
                  </a:lnTo>
                  <a:close/>
                </a:path>
              </a:pathLst>
            </a:custGeom>
            <a:ln w="72898">
              <a:solidFill>
                <a:srgbClr val="8DC6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754631" y="2506392"/>
              <a:ext cx="1877695" cy="1878330"/>
            </a:xfrm>
            <a:custGeom>
              <a:avLst/>
              <a:gdLst/>
              <a:ahLst/>
              <a:cxnLst/>
              <a:rect l="l" t="t" r="r" b="b"/>
              <a:pathLst>
                <a:path w="1877695" h="1878329">
                  <a:moveTo>
                    <a:pt x="938603" y="0"/>
                  </a:moveTo>
                  <a:lnTo>
                    <a:pt x="888648" y="1297"/>
                  </a:lnTo>
                  <a:lnTo>
                    <a:pt x="839172" y="5166"/>
                  </a:lnTo>
                  <a:lnTo>
                    <a:pt x="790250" y="11577"/>
                  </a:lnTo>
                  <a:lnTo>
                    <a:pt x="741961" y="20496"/>
                  </a:lnTo>
                  <a:lnTo>
                    <a:pt x="694382" y="31892"/>
                  </a:lnTo>
                  <a:lnTo>
                    <a:pt x="647589" y="45732"/>
                  </a:lnTo>
                  <a:lnTo>
                    <a:pt x="601660" y="61985"/>
                  </a:lnTo>
                  <a:lnTo>
                    <a:pt x="556672" y="80619"/>
                  </a:lnTo>
                  <a:lnTo>
                    <a:pt x="512702" y="101602"/>
                  </a:lnTo>
                  <a:lnTo>
                    <a:pt x="469829" y="124902"/>
                  </a:lnTo>
                  <a:lnTo>
                    <a:pt x="428128" y="150486"/>
                  </a:lnTo>
                  <a:lnTo>
                    <a:pt x="387677" y="178323"/>
                  </a:lnTo>
                  <a:lnTo>
                    <a:pt x="348553" y="208381"/>
                  </a:lnTo>
                  <a:lnTo>
                    <a:pt x="310833" y="240627"/>
                  </a:lnTo>
                  <a:lnTo>
                    <a:pt x="274596" y="275031"/>
                  </a:lnTo>
                  <a:lnTo>
                    <a:pt x="241344" y="310015"/>
                  </a:lnTo>
                  <a:lnTo>
                    <a:pt x="210237" y="346261"/>
                  </a:lnTo>
                  <a:lnTo>
                    <a:pt x="181276" y="383683"/>
                  </a:lnTo>
                  <a:lnTo>
                    <a:pt x="154460" y="422199"/>
                  </a:lnTo>
                  <a:lnTo>
                    <a:pt x="129789" y="461724"/>
                  </a:lnTo>
                  <a:lnTo>
                    <a:pt x="107264" y="502174"/>
                  </a:lnTo>
                  <a:lnTo>
                    <a:pt x="86883" y="543465"/>
                  </a:lnTo>
                  <a:lnTo>
                    <a:pt x="68649" y="585512"/>
                  </a:lnTo>
                  <a:lnTo>
                    <a:pt x="52559" y="628232"/>
                  </a:lnTo>
                  <a:lnTo>
                    <a:pt x="38615" y="671541"/>
                  </a:lnTo>
                  <a:lnTo>
                    <a:pt x="26816" y="715354"/>
                  </a:lnTo>
                  <a:lnTo>
                    <a:pt x="17162" y="759587"/>
                  </a:lnTo>
                  <a:lnTo>
                    <a:pt x="9653" y="804157"/>
                  </a:lnTo>
                  <a:lnTo>
                    <a:pt x="4290" y="848979"/>
                  </a:lnTo>
                  <a:lnTo>
                    <a:pt x="1072" y="893969"/>
                  </a:lnTo>
                  <a:lnTo>
                    <a:pt x="0" y="939044"/>
                  </a:lnTo>
                  <a:lnTo>
                    <a:pt x="1072" y="984118"/>
                  </a:lnTo>
                  <a:lnTo>
                    <a:pt x="4290" y="1029108"/>
                  </a:lnTo>
                  <a:lnTo>
                    <a:pt x="9653" y="1073931"/>
                  </a:lnTo>
                  <a:lnTo>
                    <a:pt x="17162" y="1118500"/>
                  </a:lnTo>
                  <a:lnTo>
                    <a:pt x="26816" y="1162734"/>
                  </a:lnTo>
                  <a:lnTo>
                    <a:pt x="38615" y="1206547"/>
                  </a:lnTo>
                  <a:lnTo>
                    <a:pt x="52559" y="1249856"/>
                  </a:lnTo>
                  <a:lnTo>
                    <a:pt x="68649" y="1292576"/>
                  </a:lnTo>
                  <a:lnTo>
                    <a:pt x="86883" y="1334623"/>
                  </a:lnTo>
                  <a:lnTo>
                    <a:pt x="107264" y="1375914"/>
                  </a:lnTo>
                  <a:lnTo>
                    <a:pt x="129789" y="1416363"/>
                  </a:lnTo>
                  <a:lnTo>
                    <a:pt x="154460" y="1455888"/>
                  </a:lnTo>
                  <a:lnTo>
                    <a:pt x="181276" y="1494404"/>
                  </a:lnTo>
                  <a:lnTo>
                    <a:pt x="210237" y="1531827"/>
                  </a:lnTo>
                  <a:lnTo>
                    <a:pt x="241344" y="1568073"/>
                  </a:lnTo>
                  <a:lnTo>
                    <a:pt x="274596" y="1603057"/>
                  </a:lnTo>
                  <a:lnTo>
                    <a:pt x="310833" y="1637463"/>
                  </a:lnTo>
                  <a:lnTo>
                    <a:pt x="348553" y="1669711"/>
                  </a:lnTo>
                  <a:lnTo>
                    <a:pt x="387677" y="1699770"/>
                  </a:lnTo>
                  <a:lnTo>
                    <a:pt x="428128" y="1727607"/>
                  </a:lnTo>
                  <a:lnTo>
                    <a:pt x="469829" y="1753192"/>
                  </a:lnTo>
                  <a:lnTo>
                    <a:pt x="512702" y="1776491"/>
                  </a:lnTo>
                  <a:lnTo>
                    <a:pt x="556672" y="1797473"/>
                  </a:lnTo>
                  <a:lnTo>
                    <a:pt x="601660" y="1816107"/>
                  </a:lnTo>
                  <a:lnTo>
                    <a:pt x="647589" y="1832359"/>
                  </a:lnTo>
                  <a:lnTo>
                    <a:pt x="694382" y="1846199"/>
                  </a:lnTo>
                  <a:lnTo>
                    <a:pt x="741961" y="1857594"/>
                  </a:lnTo>
                  <a:lnTo>
                    <a:pt x="790250" y="1866512"/>
                  </a:lnTo>
                  <a:lnTo>
                    <a:pt x="839172" y="1872922"/>
                  </a:lnTo>
                  <a:lnTo>
                    <a:pt x="888648" y="1876791"/>
                  </a:lnTo>
                  <a:lnTo>
                    <a:pt x="938603" y="1878088"/>
                  </a:lnTo>
                  <a:lnTo>
                    <a:pt x="988557" y="1876791"/>
                  </a:lnTo>
                  <a:lnTo>
                    <a:pt x="1038033" y="1872922"/>
                  </a:lnTo>
                  <a:lnTo>
                    <a:pt x="1086954" y="1866512"/>
                  </a:lnTo>
                  <a:lnTo>
                    <a:pt x="1135242" y="1857594"/>
                  </a:lnTo>
                  <a:lnTo>
                    <a:pt x="1182821" y="1846199"/>
                  </a:lnTo>
                  <a:lnTo>
                    <a:pt x="1229613" y="1832359"/>
                  </a:lnTo>
                  <a:lnTo>
                    <a:pt x="1275541" y="1816107"/>
                  </a:lnTo>
                  <a:lnTo>
                    <a:pt x="1320528" y="1797473"/>
                  </a:lnTo>
                  <a:lnTo>
                    <a:pt x="1364497" y="1776491"/>
                  </a:lnTo>
                  <a:lnTo>
                    <a:pt x="1407371" y="1753192"/>
                  </a:lnTo>
                  <a:lnTo>
                    <a:pt x="1449072" y="1727607"/>
                  </a:lnTo>
                  <a:lnTo>
                    <a:pt x="1489524" y="1699770"/>
                  </a:lnTo>
                  <a:lnTo>
                    <a:pt x="1528648" y="1669711"/>
                  </a:lnTo>
                  <a:lnTo>
                    <a:pt x="1566369" y="1637463"/>
                  </a:lnTo>
                  <a:lnTo>
                    <a:pt x="1602609" y="1603057"/>
                  </a:lnTo>
                  <a:lnTo>
                    <a:pt x="1635862" y="1568073"/>
                  </a:lnTo>
                  <a:lnTo>
                    <a:pt x="1666970" y="1531827"/>
                  </a:lnTo>
                  <a:lnTo>
                    <a:pt x="1695932" y="1494404"/>
                  </a:lnTo>
                  <a:lnTo>
                    <a:pt x="1722749" y="1455888"/>
                  </a:lnTo>
                  <a:lnTo>
                    <a:pt x="1747421" y="1416363"/>
                  </a:lnTo>
                  <a:lnTo>
                    <a:pt x="1769947" y="1375914"/>
                  </a:lnTo>
                  <a:lnTo>
                    <a:pt x="1790328" y="1334623"/>
                  </a:lnTo>
                  <a:lnTo>
                    <a:pt x="1808564" y="1292576"/>
                  </a:lnTo>
                  <a:lnTo>
                    <a:pt x="1824654" y="1249856"/>
                  </a:lnTo>
                  <a:lnTo>
                    <a:pt x="1838599" y="1206547"/>
                  </a:lnTo>
                  <a:lnTo>
                    <a:pt x="1850398" y="1162734"/>
                  </a:lnTo>
                  <a:lnTo>
                    <a:pt x="1860052" y="1118500"/>
                  </a:lnTo>
                  <a:lnTo>
                    <a:pt x="1867561" y="1073931"/>
                  </a:lnTo>
                  <a:lnTo>
                    <a:pt x="1872924" y="1029108"/>
                  </a:lnTo>
                  <a:lnTo>
                    <a:pt x="1876142" y="984118"/>
                  </a:lnTo>
                  <a:lnTo>
                    <a:pt x="1877215" y="939044"/>
                  </a:lnTo>
                  <a:lnTo>
                    <a:pt x="1876142" y="893969"/>
                  </a:lnTo>
                  <a:lnTo>
                    <a:pt x="1872924" y="848979"/>
                  </a:lnTo>
                  <a:lnTo>
                    <a:pt x="1867561" y="804157"/>
                  </a:lnTo>
                  <a:lnTo>
                    <a:pt x="1860052" y="759587"/>
                  </a:lnTo>
                  <a:lnTo>
                    <a:pt x="1850398" y="715354"/>
                  </a:lnTo>
                  <a:lnTo>
                    <a:pt x="1838599" y="671541"/>
                  </a:lnTo>
                  <a:lnTo>
                    <a:pt x="1824654" y="628232"/>
                  </a:lnTo>
                  <a:lnTo>
                    <a:pt x="1808564" y="585512"/>
                  </a:lnTo>
                  <a:lnTo>
                    <a:pt x="1790328" y="543465"/>
                  </a:lnTo>
                  <a:lnTo>
                    <a:pt x="1769947" y="502174"/>
                  </a:lnTo>
                  <a:lnTo>
                    <a:pt x="1747421" y="461724"/>
                  </a:lnTo>
                  <a:lnTo>
                    <a:pt x="1722749" y="422199"/>
                  </a:lnTo>
                  <a:lnTo>
                    <a:pt x="1695932" y="383683"/>
                  </a:lnTo>
                  <a:lnTo>
                    <a:pt x="1666970" y="346261"/>
                  </a:lnTo>
                  <a:lnTo>
                    <a:pt x="1635862" y="310015"/>
                  </a:lnTo>
                  <a:lnTo>
                    <a:pt x="1602609" y="275031"/>
                  </a:lnTo>
                  <a:lnTo>
                    <a:pt x="1566369" y="240627"/>
                  </a:lnTo>
                  <a:lnTo>
                    <a:pt x="1528648" y="208381"/>
                  </a:lnTo>
                  <a:lnTo>
                    <a:pt x="1489524" y="178323"/>
                  </a:lnTo>
                  <a:lnTo>
                    <a:pt x="1449072" y="150486"/>
                  </a:lnTo>
                  <a:lnTo>
                    <a:pt x="1407371" y="124902"/>
                  </a:lnTo>
                  <a:lnTo>
                    <a:pt x="1364497" y="101602"/>
                  </a:lnTo>
                  <a:lnTo>
                    <a:pt x="1320528" y="80619"/>
                  </a:lnTo>
                  <a:lnTo>
                    <a:pt x="1275541" y="61985"/>
                  </a:lnTo>
                  <a:lnTo>
                    <a:pt x="1229613" y="45732"/>
                  </a:lnTo>
                  <a:lnTo>
                    <a:pt x="1182821" y="31892"/>
                  </a:lnTo>
                  <a:lnTo>
                    <a:pt x="1135242" y="20496"/>
                  </a:lnTo>
                  <a:lnTo>
                    <a:pt x="1086954" y="11577"/>
                  </a:lnTo>
                  <a:lnTo>
                    <a:pt x="1038033" y="5166"/>
                  </a:lnTo>
                  <a:lnTo>
                    <a:pt x="988557" y="1297"/>
                  </a:lnTo>
                  <a:lnTo>
                    <a:pt x="9386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725285" y="2477231"/>
              <a:ext cx="1936114" cy="1936750"/>
            </a:xfrm>
            <a:custGeom>
              <a:avLst/>
              <a:gdLst/>
              <a:ahLst/>
              <a:cxnLst/>
              <a:rect l="l" t="t" r="r" b="b"/>
              <a:pathLst>
                <a:path w="1936115" h="1936750">
                  <a:moveTo>
                    <a:pt x="967948" y="0"/>
                  </a:moveTo>
                  <a:lnTo>
                    <a:pt x="918408" y="1260"/>
                  </a:lnTo>
                  <a:lnTo>
                    <a:pt x="868972" y="5041"/>
                  </a:lnTo>
                  <a:lnTo>
                    <a:pt x="819745" y="11343"/>
                  </a:lnTo>
                  <a:lnTo>
                    <a:pt x="770832" y="20165"/>
                  </a:lnTo>
                  <a:lnTo>
                    <a:pt x="722337" y="31508"/>
                  </a:lnTo>
                  <a:lnTo>
                    <a:pt x="674363" y="45372"/>
                  </a:lnTo>
                  <a:lnTo>
                    <a:pt x="627016" y="61757"/>
                  </a:lnTo>
                  <a:lnTo>
                    <a:pt x="580400" y="80662"/>
                  </a:lnTo>
                  <a:lnTo>
                    <a:pt x="534619" y="102088"/>
                  </a:lnTo>
                  <a:lnTo>
                    <a:pt x="489778" y="126034"/>
                  </a:lnTo>
                  <a:lnTo>
                    <a:pt x="445981" y="152502"/>
                  </a:lnTo>
                  <a:lnTo>
                    <a:pt x="403331" y="181490"/>
                  </a:lnTo>
                  <a:lnTo>
                    <a:pt x="361935" y="212998"/>
                  </a:lnTo>
                  <a:lnTo>
                    <a:pt x="321895" y="247028"/>
                  </a:lnTo>
                  <a:lnTo>
                    <a:pt x="283317" y="283578"/>
                  </a:lnTo>
                  <a:lnTo>
                    <a:pt x="249985" y="318585"/>
                  </a:lnTo>
                  <a:lnTo>
                    <a:pt x="218737" y="354808"/>
                  </a:lnTo>
                  <a:lnTo>
                    <a:pt x="189572" y="392169"/>
                  </a:lnTo>
                  <a:lnTo>
                    <a:pt x="162490" y="430589"/>
                  </a:lnTo>
                  <a:lnTo>
                    <a:pt x="137491" y="469989"/>
                  </a:lnTo>
                  <a:lnTo>
                    <a:pt x="114576" y="510292"/>
                  </a:lnTo>
                  <a:lnTo>
                    <a:pt x="93743" y="551418"/>
                  </a:lnTo>
                  <a:lnTo>
                    <a:pt x="74995" y="593290"/>
                  </a:lnTo>
                  <a:lnTo>
                    <a:pt x="58329" y="635828"/>
                  </a:lnTo>
                  <a:lnTo>
                    <a:pt x="43685" y="679169"/>
                  </a:lnTo>
                  <a:lnTo>
                    <a:pt x="31233" y="722650"/>
                  </a:lnTo>
                  <a:lnTo>
                    <a:pt x="20831" y="766660"/>
                  </a:lnTo>
                  <a:lnTo>
                    <a:pt x="12498" y="811081"/>
                  </a:lnTo>
                  <a:lnTo>
                    <a:pt x="6248" y="855777"/>
                  </a:lnTo>
                  <a:lnTo>
                    <a:pt x="2082" y="900669"/>
                  </a:lnTo>
                  <a:lnTo>
                    <a:pt x="0" y="945653"/>
                  </a:lnTo>
                  <a:lnTo>
                    <a:pt x="0" y="990747"/>
                  </a:lnTo>
                  <a:lnTo>
                    <a:pt x="2087" y="1035796"/>
                  </a:lnTo>
                  <a:lnTo>
                    <a:pt x="6260" y="1080710"/>
                  </a:lnTo>
                  <a:lnTo>
                    <a:pt x="12512" y="1125401"/>
                  </a:lnTo>
                  <a:lnTo>
                    <a:pt x="20838" y="1169778"/>
                  </a:lnTo>
                  <a:lnTo>
                    <a:pt x="31247" y="1213814"/>
                  </a:lnTo>
                  <a:lnTo>
                    <a:pt x="43746" y="1257451"/>
                  </a:lnTo>
                  <a:lnTo>
                    <a:pt x="58329" y="1300578"/>
                  </a:lnTo>
                  <a:lnTo>
                    <a:pt x="74995" y="1343116"/>
                  </a:lnTo>
                  <a:lnTo>
                    <a:pt x="93743" y="1384988"/>
                  </a:lnTo>
                  <a:lnTo>
                    <a:pt x="114576" y="1426114"/>
                  </a:lnTo>
                  <a:lnTo>
                    <a:pt x="137491" y="1466417"/>
                  </a:lnTo>
                  <a:lnTo>
                    <a:pt x="162490" y="1505817"/>
                  </a:lnTo>
                  <a:lnTo>
                    <a:pt x="189572" y="1544237"/>
                  </a:lnTo>
                  <a:lnTo>
                    <a:pt x="218737" y="1581598"/>
                  </a:lnTo>
                  <a:lnTo>
                    <a:pt x="249985" y="1617821"/>
                  </a:lnTo>
                  <a:lnTo>
                    <a:pt x="283317" y="1652828"/>
                  </a:lnTo>
                  <a:lnTo>
                    <a:pt x="321895" y="1689381"/>
                  </a:lnTo>
                  <a:lnTo>
                    <a:pt x="361935" y="1723412"/>
                  </a:lnTo>
                  <a:lnTo>
                    <a:pt x="403331" y="1754921"/>
                  </a:lnTo>
                  <a:lnTo>
                    <a:pt x="445981" y="1783910"/>
                  </a:lnTo>
                  <a:lnTo>
                    <a:pt x="489778" y="1810377"/>
                  </a:lnTo>
                  <a:lnTo>
                    <a:pt x="534619" y="1834324"/>
                  </a:lnTo>
                  <a:lnTo>
                    <a:pt x="580400" y="1855749"/>
                  </a:lnTo>
                  <a:lnTo>
                    <a:pt x="627016" y="1874654"/>
                  </a:lnTo>
                  <a:lnTo>
                    <a:pt x="674363" y="1891038"/>
                  </a:lnTo>
                  <a:lnTo>
                    <a:pt x="722337" y="1904901"/>
                  </a:lnTo>
                  <a:lnTo>
                    <a:pt x="770832" y="1916243"/>
                  </a:lnTo>
                  <a:lnTo>
                    <a:pt x="819745" y="1925065"/>
                  </a:lnTo>
                  <a:lnTo>
                    <a:pt x="868972" y="1931366"/>
                  </a:lnTo>
                  <a:lnTo>
                    <a:pt x="918408" y="1935146"/>
                  </a:lnTo>
                  <a:lnTo>
                    <a:pt x="967948" y="1936407"/>
                  </a:lnTo>
                  <a:lnTo>
                    <a:pt x="1017489" y="1935146"/>
                  </a:lnTo>
                  <a:lnTo>
                    <a:pt x="1066925" y="1931366"/>
                  </a:lnTo>
                  <a:lnTo>
                    <a:pt x="1116152" y="1925065"/>
                  </a:lnTo>
                  <a:lnTo>
                    <a:pt x="1165066" y="1916243"/>
                  </a:lnTo>
                  <a:lnTo>
                    <a:pt x="1213562" y="1904901"/>
                  </a:lnTo>
                  <a:lnTo>
                    <a:pt x="1261536" y="1891038"/>
                  </a:lnTo>
                  <a:lnTo>
                    <a:pt x="1298958" y="1878088"/>
                  </a:lnTo>
                  <a:lnTo>
                    <a:pt x="967948" y="1878088"/>
                  </a:lnTo>
                  <a:lnTo>
                    <a:pt x="916106" y="1876646"/>
                  </a:lnTo>
                  <a:lnTo>
                    <a:pt x="864801" y="1872345"/>
                  </a:lnTo>
                  <a:lnTo>
                    <a:pt x="814126" y="1865224"/>
                  </a:lnTo>
                  <a:lnTo>
                    <a:pt x="764171" y="1855320"/>
                  </a:lnTo>
                  <a:lnTo>
                    <a:pt x="715030" y="1842671"/>
                  </a:lnTo>
                  <a:lnTo>
                    <a:pt x="666795" y="1827316"/>
                  </a:lnTo>
                  <a:lnTo>
                    <a:pt x="619557" y="1809292"/>
                  </a:lnTo>
                  <a:lnTo>
                    <a:pt x="573408" y="1788638"/>
                  </a:lnTo>
                  <a:lnTo>
                    <a:pt x="528442" y="1765392"/>
                  </a:lnTo>
                  <a:lnTo>
                    <a:pt x="484748" y="1739591"/>
                  </a:lnTo>
                  <a:lnTo>
                    <a:pt x="442421" y="1711273"/>
                  </a:lnTo>
                  <a:lnTo>
                    <a:pt x="401551" y="1680478"/>
                  </a:lnTo>
                  <a:lnTo>
                    <a:pt x="362231" y="1647242"/>
                  </a:lnTo>
                  <a:lnTo>
                    <a:pt x="324553" y="1611604"/>
                  </a:lnTo>
                  <a:lnTo>
                    <a:pt x="291329" y="1576590"/>
                  </a:lnTo>
                  <a:lnTo>
                    <a:pt x="260320" y="1540277"/>
                  </a:lnTo>
                  <a:lnTo>
                    <a:pt x="231525" y="1502755"/>
                  </a:lnTo>
                  <a:lnTo>
                    <a:pt x="204946" y="1464112"/>
                  </a:lnTo>
                  <a:lnTo>
                    <a:pt x="180581" y="1424439"/>
                  </a:lnTo>
                  <a:lnTo>
                    <a:pt x="158432" y="1383825"/>
                  </a:lnTo>
                  <a:lnTo>
                    <a:pt x="138497" y="1342359"/>
                  </a:lnTo>
                  <a:lnTo>
                    <a:pt x="120778" y="1300133"/>
                  </a:lnTo>
                  <a:lnTo>
                    <a:pt x="105273" y="1257234"/>
                  </a:lnTo>
                  <a:lnTo>
                    <a:pt x="91983" y="1213752"/>
                  </a:lnTo>
                  <a:lnTo>
                    <a:pt x="80902" y="1169746"/>
                  </a:lnTo>
                  <a:lnTo>
                    <a:pt x="72037" y="1125325"/>
                  </a:lnTo>
                  <a:lnTo>
                    <a:pt x="65396" y="1080629"/>
                  </a:lnTo>
                  <a:lnTo>
                    <a:pt x="60971" y="1035737"/>
                  </a:lnTo>
                  <a:lnTo>
                    <a:pt x="58759" y="990747"/>
                  </a:lnTo>
                  <a:lnTo>
                    <a:pt x="58759" y="945653"/>
                  </a:lnTo>
                  <a:lnTo>
                    <a:pt x="60974" y="900604"/>
                  </a:lnTo>
                  <a:lnTo>
                    <a:pt x="65404" y="855690"/>
                  </a:lnTo>
                  <a:lnTo>
                    <a:pt x="72049" y="810999"/>
                  </a:lnTo>
                  <a:lnTo>
                    <a:pt x="80908" y="766623"/>
                  </a:lnTo>
                  <a:lnTo>
                    <a:pt x="92001" y="722592"/>
                  </a:lnTo>
                  <a:lnTo>
                    <a:pt x="105350" y="678955"/>
                  </a:lnTo>
                  <a:lnTo>
                    <a:pt x="120778" y="636272"/>
                  </a:lnTo>
                  <a:lnTo>
                    <a:pt x="138497" y="594046"/>
                  </a:lnTo>
                  <a:lnTo>
                    <a:pt x="158432" y="552582"/>
                  </a:lnTo>
                  <a:lnTo>
                    <a:pt x="180581" y="511970"/>
                  </a:lnTo>
                  <a:lnTo>
                    <a:pt x="204946" y="472298"/>
                  </a:lnTo>
                  <a:lnTo>
                    <a:pt x="231525" y="433658"/>
                  </a:lnTo>
                  <a:lnTo>
                    <a:pt x="260320" y="396137"/>
                  </a:lnTo>
                  <a:lnTo>
                    <a:pt x="291329" y="359826"/>
                  </a:lnTo>
                  <a:lnTo>
                    <a:pt x="324553" y="324815"/>
                  </a:lnTo>
                  <a:lnTo>
                    <a:pt x="362231" y="289177"/>
                  </a:lnTo>
                  <a:lnTo>
                    <a:pt x="401551" y="255940"/>
                  </a:lnTo>
                  <a:lnTo>
                    <a:pt x="442421" y="225144"/>
                  </a:lnTo>
                  <a:lnTo>
                    <a:pt x="484748" y="196826"/>
                  </a:lnTo>
                  <a:lnTo>
                    <a:pt x="528442" y="171024"/>
                  </a:lnTo>
                  <a:lnTo>
                    <a:pt x="573408" y="147776"/>
                  </a:lnTo>
                  <a:lnTo>
                    <a:pt x="619557" y="127120"/>
                  </a:lnTo>
                  <a:lnTo>
                    <a:pt x="666795" y="109095"/>
                  </a:lnTo>
                  <a:lnTo>
                    <a:pt x="715030" y="93739"/>
                  </a:lnTo>
                  <a:lnTo>
                    <a:pt x="764171" y="81089"/>
                  </a:lnTo>
                  <a:lnTo>
                    <a:pt x="814126" y="71184"/>
                  </a:lnTo>
                  <a:lnTo>
                    <a:pt x="864801" y="64061"/>
                  </a:lnTo>
                  <a:lnTo>
                    <a:pt x="916106" y="59760"/>
                  </a:lnTo>
                  <a:lnTo>
                    <a:pt x="967948" y="58318"/>
                  </a:lnTo>
                  <a:lnTo>
                    <a:pt x="1298946" y="58318"/>
                  </a:lnTo>
                  <a:lnTo>
                    <a:pt x="1261536" y="45372"/>
                  </a:lnTo>
                  <a:lnTo>
                    <a:pt x="1213562" y="31508"/>
                  </a:lnTo>
                  <a:lnTo>
                    <a:pt x="1165066" y="20165"/>
                  </a:lnTo>
                  <a:lnTo>
                    <a:pt x="1116152" y="11343"/>
                  </a:lnTo>
                  <a:lnTo>
                    <a:pt x="1066925" y="5041"/>
                  </a:lnTo>
                  <a:lnTo>
                    <a:pt x="1017489" y="1260"/>
                  </a:lnTo>
                  <a:lnTo>
                    <a:pt x="967948" y="0"/>
                  </a:lnTo>
                  <a:close/>
                </a:path>
                <a:path w="1936115" h="1936750">
                  <a:moveTo>
                    <a:pt x="1298946" y="58318"/>
                  </a:moveTo>
                  <a:lnTo>
                    <a:pt x="967948" y="58318"/>
                  </a:lnTo>
                  <a:lnTo>
                    <a:pt x="1019790" y="59760"/>
                  </a:lnTo>
                  <a:lnTo>
                    <a:pt x="1071095" y="64061"/>
                  </a:lnTo>
                  <a:lnTo>
                    <a:pt x="1121771" y="71184"/>
                  </a:lnTo>
                  <a:lnTo>
                    <a:pt x="1171725" y="81089"/>
                  </a:lnTo>
                  <a:lnTo>
                    <a:pt x="1220866" y="93739"/>
                  </a:lnTo>
                  <a:lnTo>
                    <a:pt x="1269101" y="109095"/>
                  </a:lnTo>
                  <a:lnTo>
                    <a:pt x="1316339" y="127120"/>
                  </a:lnTo>
                  <a:lnTo>
                    <a:pt x="1362488" y="147776"/>
                  </a:lnTo>
                  <a:lnTo>
                    <a:pt x="1407455" y="171024"/>
                  </a:lnTo>
                  <a:lnTo>
                    <a:pt x="1451148" y="196826"/>
                  </a:lnTo>
                  <a:lnTo>
                    <a:pt x="1493475" y="225144"/>
                  </a:lnTo>
                  <a:lnTo>
                    <a:pt x="1534345" y="255940"/>
                  </a:lnTo>
                  <a:lnTo>
                    <a:pt x="1573665" y="289177"/>
                  </a:lnTo>
                  <a:lnTo>
                    <a:pt x="1611343" y="324815"/>
                  </a:lnTo>
                  <a:lnTo>
                    <a:pt x="1644567" y="359826"/>
                  </a:lnTo>
                  <a:lnTo>
                    <a:pt x="1675576" y="396137"/>
                  </a:lnTo>
                  <a:lnTo>
                    <a:pt x="1704371" y="433658"/>
                  </a:lnTo>
                  <a:lnTo>
                    <a:pt x="1730950" y="472298"/>
                  </a:lnTo>
                  <a:lnTo>
                    <a:pt x="1755315" y="511970"/>
                  </a:lnTo>
                  <a:lnTo>
                    <a:pt x="1777464" y="552582"/>
                  </a:lnTo>
                  <a:lnTo>
                    <a:pt x="1797399" y="594046"/>
                  </a:lnTo>
                  <a:lnTo>
                    <a:pt x="1815119" y="636272"/>
                  </a:lnTo>
                  <a:lnTo>
                    <a:pt x="1830623" y="679169"/>
                  </a:lnTo>
                  <a:lnTo>
                    <a:pt x="1843913" y="722650"/>
                  </a:lnTo>
                  <a:lnTo>
                    <a:pt x="1854995" y="766660"/>
                  </a:lnTo>
                  <a:lnTo>
                    <a:pt x="1863860" y="811081"/>
                  </a:lnTo>
                  <a:lnTo>
                    <a:pt x="1870501" y="855777"/>
                  </a:lnTo>
                  <a:lnTo>
                    <a:pt x="1874926" y="900669"/>
                  </a:lnTo>
                  <a:lnTo>
                    <a:pt x="1877137" y="945653"/>
                  </a:lnTo>
                  <a:lnTo>
                    <a:pt x="1877137" y="990747"/>
                  </a:lnTo>
                  <a:lnTo>
                    <a:pt x="1874922" y="1035796"/>
                  </a:lnTo>
                  <a:lnTo>
                    <a:pt x="1870492" y="1080710"/>
                  </a:lnTo>
                  <a:lnTo>
                    <a:pt x="1863848" y="1125401"/>
                  </a:lnTo>
                  <a:lnTo>
                    <a:pt x="1854988" y="1169778"/>
                  </a:lnTo>
                  <a:lnTo>
                    <a:pt x="1843894" y="1213814"/>
                  </a:lnTo>
                  <a:lnTo>
                    <a:pt x="1830545" y="1257451"/>
                  </a:lnTo>
                  <a:lnTo>
                    <a:pt x="1815119" y="1300133"/>
                  </a:lnTo>
                  <a:lnTo>
                    <a:pt x="1797399" y="1342359"/>
                  </a:lnTo>
                  <a:lnTo>
                    <a:pt x="1777464" y="1383825"/>
                  </a:lnTo>
                  <a:lnTo>
                    <a:pt x="1755315" y="1424439"/>
                  </a:lnTo>
                  <a:lnTo>
                    <a:pt x="1730950" y="1464112"/>
                  </a:lnTo>
                  <a:lnTo>
                    <a:pt x="1704371" y="1502755"/>
                  </a:lnTo>
                  <a:lnTo>
                    <a:pt x="1675576" y="1540277"/>
                  </a:lnTo>
                  <a:lnTo>
                    <a:pt x="1644567" y="1576590"/>
                  </a:lnTo>
                  <a:lnTo>
                    <a:pt x="1611343" y="1611604"/>
                  </a:lnTo>
                  <a:lnTo>
                    <a:pt x="1573665" y="1647242"/>
                  </a:lnTo>
                  <a:lnTo>
                    <a:pt x="1534345" y="1680478"/>
                  </a:lnTo>
                  <a:lnTo>
                    <a:pt x="1493475" y="1711273"/>
                  </a:lnTo>
                  <a:lnTo>
                    <a:pt x="1451148" y="1739591"/>
                  </a:lnTo>
                  <a:lnTo>
                    <a:pt x="1407455" y="1765392"/>
                  </a:lnTo>
                  <a:lnTo>
                    <a:pt x="1362488" y="1788638"/>
                  </a:lnTo>
                  <a:lnTo>
                    <a:pt x="1316339" y="1809292"/>
                  </a:lnTo>
                  <a:lnTo>
                    <a:pt x="1269101" y="1827316"/>
                  </a:lnTo>
                  <a:lnTo>
                    <a:pt x="1220866" y="1842671"/>
                  </a:lnTo>
                  <a:lnTo>
                    <a:pt x="1171725" y="1855320"/>
                  </a:lnTo>
                  <a:lnTo>
                    <a:pt x="1121771" y="1865224"/>
                  </a:lnTo>
                  <a:lnTo>
                    <a:pt x="1071095" y="1872345"/>
                  </a:lnTo>
                  <a:lnTo>
                    <a:pt x="1019790" y="1876646"/>
                  </a:lnTo>
                  <a:lnTo>
                    <a:pt x="967948" y="1878088"/>
                  </a:lnTo>
                  <a:lnTo>
                    <a:pt x="1298958" y="1878088"/>
                  </a:lnTo>
                  <a:lnTo>
                    <a:pt x="1355499" y="1855749"/>
                  </a:lnTo>
                  <a:lnTo>
                    <a:pt x="1401280" y="1834324"/>
                  </a:lnTo>
                  <a:lnTo>
                    <a:pt x="1446120" y="1810377"/>
                  </a:lnTo>
                  <a:lnTo>
                    <a:pt x="1489916" y="1783910"/>
                  </a:lnTo>
                  <a:lnTo>
                    <a:pt x="1532563" y="1754921"/>
                  </a:lnTo>
                  <a:lnTo>
                    <a:pt x="1573957" y="1723412"/>
                  </a:lnTo>
                  <a:lnTo>
                    <a:pt x="1613993" y="1689381"/>
                  </a:lnTo>
                  <a:lnTo>
                    <a:pt x="1652567" y="1652828"/>
                  </a:lnTo>
                  <a:lnTo>
                    <a:pt x="1685901" y="1617821"/>
                  </a:lnTo>
                  <a:lnTo>
                    <a:pt x="1717151" y="1581598"/>
                  </a:lnTo>
                  <a:lnTo>
                    <a:pt x="1746318" y="1544237"/>
                  </a:lnTo>
                  <a:lnTo>
                    <a:pt x="1773402" y="1505817"/>
                  </a:lnTo>
                  <a:lnTo>
                    <a:pt x="1798402" y="1466417"/>
                  </a:lnTo>
                  <a:lnTo>
                    <a:pt x="1821319" y="1426114"/>
                  </a:lnTo>
                  <a:lnTo>
                    <a:pt x="1842153" y="1384988"/>
                  </a:lnTo>
                  <a:lnTo>
                    <a:pt x="1860903" y="1343116"/>
                  </a:lnTo>
                  <a:lnTo>
                    <a:pt x="1877570" y="1300578"/>
                  </a:lnTo>
                  <a:lnTo>
                    <a:pt x="1892216" y="1257234"/>
                  </a:lnTo>
                  <a:lnTo>
                    <a:pt x="1904668" y="1213752"/>
                  </a:lnTo>
                  <a:lnTo>
                    <a:pt x="1915070" y="1169746"/>
                  </a:lnTo>
                  <a:lnTo>
                    <a:pt x="1923404" y="1125325"/>
                  </a:lnTo>
                  <a:lnTo>
                    <a:pt x="1929654" y="1080629"/>
                  </a:lnTo>
                  <a:lnTo>
                    <a:pt x="1933821" y="1035737"/>
                  </a:lnTo>
                  <a:lnTo>
                    <a:pt x="1935903" y="990747"/>
                  </a:lnTo>
                  <a:lnTo>
                    <a:pt x="1935903" y="945653"/>
                  </a:lnTo>
                  <a:lnTo>
                    <a:pt x="1933815" y="900604"/>
                  </a:lnTo>
                  <a:lnTo>
                    <a:pt x="1929642" y="855690"/>
                  </a:lnTo>
                  <a:lnTo>
                    <a:pt x="1923388" y="810999"/>
                  </a:lnTo>
                  <a:lnTo>
                    <a:pt x="1915062" y="766623"/>
                  </a:lnTo>
                  <a:lnTo>
                    <a:pt x="1904654" y="722592"/>
                  </a:lnTo>
                  <a:lnTo>
                    <a:pt x="1892153" y="678955"/>
                  </a:lnTo>
                  <a:lnTo>
                    <a:pt x="1877570" y="635828"/>
                  </a:lnTo>
                  <a:lnTo>
                    <a:pt x="1860903" y="593290"/>
                  </a:lnTo>
                  <a:lnTo>
                    <a:pt x="1842153" y="551418"/>
                  </a:lnTo>
                  <a:lnTo>
                    <a:pt x="1821319" y="510292"/>
                  </a:lnTo>
                  <a:lnTo>
                    <a:pt x="1798402" y="469989"/>
                  </a:lnTo>
                  <a:lnTo>
                    <a:pt x="1773402" y="430589"/>
                  </a:lnTo>
                  <a:lnTo>
                    <a:pt x="1746318" y="392169"/>
                  </a:lnTo>
                  <a:lnTo>
                    <a:pt x="1717151" y="354808"/>
                  </a:lnTo>
                  <a:lnTo>
                    <a:pt x="1685901" y="318585"/>
                  </a:lnTo>
                  <a:lnTo>
                    <a:pt x="1652567" y="283578"/>
                  </a:lnTo>
                  <a:lnTo>
                    <a:pt x="1613993" y="247028"/>
                  </a:lnTo>
                  <a:lnTo>
                    <a:pt x="1573957" y="212998"/>
                  </a:lnTo>
                  <a:lnTo>
                    <a:pt x="1532563" y="181490"/>
                  </a:lnTo>
                  <a:lnTo>
                    <a:pt x="1489916" y="152502"/>
                  </a:lnTo>
                  <a:lnTo>
                    <a:pt x="1446120" y="126034"/>
                  </a:lnTo>
                  <a:lnTo>
                    <a:pt x="1401280" y="102088"/>
                  </a:lnTo>
                  <a:lnTo>
                    <a:pt x="1355499" y="80662"/>
                  </a:lnTo>
                  <a:lnTo>
                    <a:pt x="1308883" y="61757"/>
                  </a:lnTo>
                  <a:lnTo>
                    <a:pt x="1298946" y="58318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9187612" y="3132341"/>
            <a:ext cx="1046480" cy="5873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650" b="1" spc="-25" dirty="0">
                <a:solidFill>
                  <a:srgbClr val="8DC63F"/>
                </a:solidFill>
                <a:latin typeface="Midpoint Pro"/>
                <a:cs typeface="Midpoint Pro"/>
              </a:rPr>
              <a:t>86%</a:t>
            </a:r>
            <a:endParaRPr sz="3650">
              <a:latin typeface="Midpoint Pro"/>
              <a:cs typeface="Midpoint Pr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1">
            <a:extLst>
              <a:ext uri="{FF2B5EF4-FFF2-40B4-BE49-F238E27FC236}">
                <a16:creationId xmlns:a16="http://schemas.microsoft.com/office/drawing/2014/main" id="{E27A7898-D54C-862E-7FD7-8655460BA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4" name="Grafik 13" descr="Ein Bild, das Text, Ball, Screenshot, Kugel enthält.&#10;&#10;Automatisch generierte Beschreibung">
            <a:extLst>
              <a:ext uri="{FF2B5EF4-FFF2-40B4-BE49-F238E27FC236}">
                <a16:creationId xmlns:a16="http://schemas.microsoft.com/office/drawing/2014/main" id="{89906D88-1D09-B1CA-DCF2-EBDC68B710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102DABCE-53D4-4FE3-7462-E8D469DC0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1" name="Grafik 10" descr="Ein Bild, das Text, Screenshot, Baum, Compact Disc enthält.&#10;&#10;Automatisch generierte Beschreibung">
            <a:extLst>
              <a:ext uri="{FF2B5EF4-FFF2-40B4-BE49-F238E27FC236}">
                <a16:creationId xmlns:a16="http://schemas.microsoft.com/office/drawing/2014/main" id="{D8979710-7D7A-D8D0-D845-58EF974355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/>
              <a:t>CRADLE</a:t>
            </a:r>
            <a:r>
              <a:rPr spc="-45" dirty="0"/>
              <a:t> </a:t>
            </a:r>
            <a:r>
              <a:rPr dirty="0"/>
              <a:t>TO</a:t>
            </a:r>
            <a:r>
              <a:rPr spc="-35" dirty="0"/>
              <a:t> </a:t>
            </a:r>
            <a:r>
              <a:rPr dirty="0"/>
              <a:t>CRADLE</a:t>
            </a:r>
            <a:r>
              <a:rPr sz="3675" baseline="31746" dirty="0"/>
              <a:t>®</a:t>
            </a:r>
            <a:r>
              <a:rPr sz="3675" spc="494" baseline="31746" dirty="0"/>
              <a:t> </a:t>
            </a:r>
            <a:r>
              <a:rPr sz="4200" spc="-10" dirty="0"/>
              <a:t>CRITERIA</a:t>
            </a:r>
            <a:endParaRPr sz="4200"/>
          </a:p>
        </p:txBody>
      </p:sp>
      <p:sp>
        <p:nvSpPr>
          <p:cNvPr id="3" name="object 3"/>
          <p:cNvSpPr txBox="1"/>
          <p:nvPr/>
        </p:nvSpPr>
        <p:spPr>
          <a:xfrm>
            <a:off x="1378859" y="4742755"/>
            <a:ext cx="833119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9695" marR="5080" indent="-87630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solidFill>
                  <a:srgbClr val="414042"/>
                </a:solidFill>
                <a:latin typeface="Midpoint Pro"/>
                <a:cs typeface="Midpoint Pro"/>
              </a:rPr>
              <a:t>Material Health</a:t>
            </a:r>
            <a:endParaRPr sz="1600">
              <a:latin typeface="Midpoint Pro"/>
              <a:cs typeface="Midpoint Pr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47145" y="4346999"/>
            <a:ext cx="296545" cy="48895"/>
          </a:xfrm>
          <a:custGeom>
            <a:avLst/>
            <a:gdLst/>
            <a:ahLst/>
            <a:cxnLst/>
            <a:rect l="l" t="t" r="r" b="b"/>
            <a:pathLst>
              <a:path w="296544" h="48895">
                <a:moveTo>
                  <a:pt x="296125" y="0"/>
                </a:moveTo>
                <a:lnTo>
                  <a:pt x="0" y="0"/>
                </a:lnTo>
                <a:lnTo>
                  <a:pt x="0" y="48488"/>
                </a:lnTo>
                <a:lnTo>
                  <a:pt x="296125" y="48488"/>
                </a:lnTo>
                <a:lnTo>
                  <a:pt x="296125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55363" y="4742755"/>
            <a:ext cx="122491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5580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solidFill>
                  <a:srgbClr val="414042"/>
                </a:solidFill>
                <a:latin typeface="Midpoint Pro"/>
                <a:cs typeface="Midpoint Pro"/>
              </a:rPr>
              <a:t>Material Reutilization</a:t>
            </a:r>
            <a:endParaRPr sz="1600">
              <a:latin typeface="Midpoint Pro"/>
              <a:cs typeface="Midpoint Pr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40444" y="4742755"/>
            <a:ext cx="121856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99720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solidFill>
                  <a:srgbClr val="414042"/>
                </a:solidFill>
                <a:latin typeface="Midpoint Pro"/>
                <a:cs typeface="Midpoint Pro"/>
              </a:rPr>
              <a:t>Water </a:t>
            </a:r>
            <a:r>
              <a:rPr sz="1600" b="1" spc="-20" dirty="0">
                <a:solidFill>
                  <a:srgbClr val="414042"/>
                </a:solidFill>
                <a:latin typeface="Midpoint Pro"/>
                <a:cs typeface="Midpoint Pro"/>
              </a:rPr>
              <a:t>Stewardship</a:t>
            </a:r>
            <a:endParaRPr sz="1600">
              <a:latin typeface="Midpoint Pro"/>
              <a:cs typeface="Midpoint Pro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88399" y="4395509"/>
            <a:ext cx="359410" cy="48895"/>
          </a:xfrm>
          <a:custGeom>
            <a:avLst/>
            <a:gdLst/>
            <a:ahLst/>
            <a:cxnLst/>
            <a:rect l="l" t="t" r="r" b="b"/>
            <a:pathLst>
              <a:path w="359410" h="48895">
                <a:moveTo>
                  <a:pt x="358800" y="0"/>
                </a:moveTo>
                <a:lnTo>
                  <a:pt x="0" y="0"/>
                </a:lnTo>
                <a:lnTo>
                  <a:pt x="0" y="48488"/>
                </a:lnTo>
                <a:lnTo>
                  <a:pt x="358800" y="48488"/>
                </a:lnTo>
                <a:lnTo>
                  <a:pt x="35880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70197" y="4395509"/>
            <a:ext cx="359410" cy="48895"/>
          </a:xfrm>
          <a:custGeom>
            <a:avLst/>
            <a:gdLst/>
            <a:ahLst/>
            <a:cxnLst/>
            <a:rect l="l" t="t" r="r" b="b"/>
            <a:pathLst>
              <a:path w="359409" h="48895">
                <a:moveTo>
                  <a:pt x="358800" y="0"/>
                </a:moveTo>
                <a:lnTo>
                  <a:pt x="0" y="0"/>
                </a:lnTo>
                <a:lnTo>
                  <a:pt x="0" y="48488"/>
                </a:lnTo>
                <a:lnTo>
                  <a:pt x="358800" y="48488"/>
                </a:lnTo>
                <a:lnTo>
                  <a:pt x="35880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094768" y="4742755"/>
            <a:ext cx="2009139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3495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solidFill>
                  <a:srgbClr val="414042"/>
                </a:solidFill>
                <a:latin typeface="Midpoint Pro"/>
                <a:cs typeface="Midpoint Pro"/>
              </a:rPr>
              <a:t>Renewable</a:t>
            </a:r>
            <a:r>
              <a:rPr sz="1600" b="1" spc="-20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600" b="1" dirty="0">
                <a:solidFill>
                  <a:srgbClr val="414042"/>
                </a:solidFill>
                <a:latin typeface="Midpoint Pro"/>
                <a:cs typeface="Midpoint Pro"/>
              </a:rPr>
              <a:t>Energy</a:t>
            </a:r>
            <a:r>
              <a:rPr sz="1600" b="1" spc="-1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600" b="1" spc="-50" dirty="0">
                <a:solidFill>
                  <a:srgbClr val="414042"/>
                </a:solidFill>
                <a:latin typeface="Midpoint Pro"/>
                <a:cs typeface="Midpoint Pro"/>
              </a:rPr>
              <a:t>&amp; </a:t>
            </a:r>
            <a:r>
              <a:rPr sz="1600" b="1" dirty="0">
                <a:solidFill>
                  <a:srgbClr val="414042"/>
                </a:solidFill>
                <a:latin typeface="Midpoint Pro"/>
                <a:cs typeface="Midpoint Pro"/>
              </a:rPr>
              <a:t>Carbon</a:t>
            </a:r>
            <a:r>
              <a:rPr sz="1600" b="1" spc="-25" dirty="0">
                <a:solidFill>
                  <a:srgbClr val="414042"/>
                </a:solidFill>
                <a:latin typeface="Midpoint Pro"/>
                <a:cs typeface="Midpoint Pro"/>
              </a:rPr>
              <a:t> </a:t>
            </a:r>
            <a:r>
              <a:rPr sz="1600" b="1" spc="-10" dirty="0">
                <a:solidFill>
                  <a:srgbClr val="414042"/>
                </a:solidFill>
                <a:latin typeface="Midpoint Pro"/>
                <a:cs typeface="Midpoint Pro"/>
              </a:rPr>
              <a:t>Management</a:t>
            </a:r>
            <a:endParaRPr sz="1600">
              <a:latin typeface="Midpoint Pro"/>
              <a:cs typeface="Midpoint Pro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919773" y="4346999"/>
            <a:ext cx="359410" cy="48895"/>
          </a:xfrm>
          <a:custGeom>
            <a:avLst/>
            <a:gdLst/>
            <a:ahLst/>
            <a:cxnLst/>
            <a:rect l="l" t="t" r="r" b="b"/>
            <a:pathLst>
              <a:path w="359410" h="48895">
                <a:moveTo>
                  <a:pt x="358800" y="0"/>
                </a:moveTo>
                <a:lnTo>
                  <a:pt x="0" y="0"/>
                </a:lnTo>
                <a:lnTo>
                  <a:pt x="0" y="48488"/>
                </a:lnTo>
                <a:lnTo>
                  <a:pt x="358800" y="48488"/>
                </a:lnTo>
                <a:lnTo>
                  <a:pt x="35880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977713" y="4742755"/>
            <a:ext cx="8382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3030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solidFill>
                  <a:srgbClr val="414042"/>
                </a:solidFill>
                <a:latin typeface="Midpoint Pro"/>
                <a:cs typeface="Midpoint Pro"/>
              </a:rPr>
              <a:t>Social Fairness</a:t>
            </a:r>
            <a:endParaRPr sz="1600">
              <a:latin typeface="Midpoint Pro"/>
              <a:cs typeface="Midpoint Pro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0217504" y="4346999"/>
            <a:ext cx="359410" cy="48895"/>
          </a:xfrm>
          <a:custGeom>
            <a:avLst/>
            <a:gdLst/>
            <a:ahLst/>
            <a:cxnLst/>
            <a:rect l="l" t="t" r="r" b="b"/>
            <a:pathLst>
              <a:path w="359409" h="48895">
                <a:moveTo>
                  <a:pt x="358800" y="0"/>
                </a:moveTo>
                <a:lnTo>
                  <a:pt x="0" y="0"/>
                </a:lnTo>
                <a:lnTo>
                  <a:pt x="0" y="48488"/>
                </a:lnTo>
                <a:lnTo>
                  <a:pt x="358800" y="48488"/>
                </a:lnTo>
                <a:lnTo>
                  <a:pt x="358800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876774" y="2340000"/>
            <a:ext cx="0" cy="3141345"/>
          </a:xfrm>
          <a:custGeom>
            <a:avLst/>
            <a:gdLst/>
            <a:ahLst/>
            <a:cxnLst/>
            <a:rect l="l" t="t" r="r" b="b"/>
            <a:pathLst>
              <a:path h="3141345">
                <a:moveTo>
                  <a:pt x="0" y="0"/>
                </a:moveTo>
                <a:lnTo>
                  <a:pt x="0" y="3141002"/>
                </a:lnTo>
              </a:path>
            </a:pathLst>
          </a:custGeom>
          <a:ln w="1270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171272" y="2340000"/>
            <a:ext cx="0" cy="3141345"/>
          </a:xfrm>
          <a:custGeom>
            <a:avLst/>
            <a:gdLst/>
            <a:ahLst/>
            <a:cxnLst/>
            <a:rect l="l" t="t" r="r" b="b"/>
            <a:pathLst>
              <a:path h="3141345">
                <a:moveTo>
                  <a:pt x="0" y="0"/>
                </a:moveTo>
                <a:lnTo>
                  <a:pt x="0" y="3141002"/>
                </a:lnTo>
              </a:path>
            </a:pathLst>
          </a:custGeom>
          <a:ln w="1270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020848" y="2340000"/>
            <a:ext cx="0" cy="3141345"/>
          </a:xfrm>
          <a:custGeom>
            <a:avLst/>
            <a:gdLst/>
            <a:ahLst/>
            <a:cxnLst/>
            <a:rect l="l" t="t" r="r" b="b"/>
            <a:pathLst>
              <a:path h="3141345">
                <a:moveTo>
                  <a:pt x="0" y="0"/>
                </a:moveTo>
                <a:lnTo>
                  <a:pt x="0" y="3141002"/>
                </a:lnTo>
              </a:path>
            </a:pathLst>
          </a:custGeom>
          <a:ln w="1270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321696" y="2340000"/>
            <a:ext cx="0" cy="3141345"/>
          </a:xfrm>
          <a:custGeom>
            <a:avLst/>
            <a:gdLst/>
            <a:ahLst/>
            <a:cxnLst/>
            <a:rect l="l" t="t" r="r" b="b"/>
            <a:pathLst>
              <a:path h="3141345">
                <a:moveTo>
                  <a:pt x="0" y="0"/>
                </a:moveTo>
                <a:lnTo>
                  <a:pt x="0" y="3141002"/>
                </a:lnTo>
              </a:path>
            </a:pathLst>
          </a:custGeom>
          <a:ln w="1270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193766"/>
            <a:ext cx="342265" cy="155575"/>
          </a:xfrm>
          <a:custGeom>
            <a:avLst/>
            <a:gdLst/>
            <a:ahLst/>
            <a:cxnLst/>
            <a:rect l="l" t="t" r="r" b="b"/>
            <a:pathLst>
              <a:path w="342265" h="155575">
                <a:moveTo>
                  <a:pt x="303335" y="0"/>
                </a:moveTo>
                <a:lnTo>
                  <a:pt x="0" y="0"/>
                </a:lnTo>
                <a:lnTo>
                  <a:pt x="0" y="155321"/>
                </a:lnTo>
                <a:lnTo>
                  <a:pt x="303335" y="155321"/>
                </a:lnTo>
                <a:lnTo>
                  <a:pt x="325810" y="154713"/>
                </a:lnTo>
                <a:lnTo>
                  <a:pt x="337351" y="150464"/>
                </a:lnTo>
                <a:lnTo>
                  <a:pt x="341602" y="138931"/>
                </a:lnTo>
                <a:lnTo>
                  <a:pt x="342210" y="116471"/>
                </a:lnTo>
                <a:lnTo>
                  <a:pt x="342210" y="38874"/>
                </a:lnTo>
                <a:lnTo>
                  <a:pt x="341602" y="16400"/>
                </a:lnTo>
                <a:lnTo>
                  <a:pt x="337351" y="4859"/>
                </a:lnTo>
                <a:lnTo>
                  <a:pt x="325810" y="607"/>
                </a:lnTo>
                <a:lnTo>
                  <a:pt x="30333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889383"/>
            <a:ext cx="720090" cy="155575"/>
          </a:xfrm>
          <a:custGeom>
            <a:avLst/>
            <a:gdLst/>
            <a:ahLst/>
            <a:cxnLst/>
            <a:rect l="l" t="t" r="r" b="b"/>
            <a:pathLst>
              <a:path w="720090" h="155575">
                <a:moveTo>
                  <a:pt x="681123" y="0"/>
                </a:moveTo>
                <a:lnTo>
                  <a:pt x="0" y="0"/>
                </a:lnTo>
                <a:lnTo>
                  <a:pt x="0" y="155321"/>
                </a:lnTo>
                <a:lnTo>
                  <a:pt x="681123" y="155321"/>
                </a:lnTo>
                <a:lnTo>
                  <a:pt x="703598" y="154713"/>
                </a:lnTo>
                <a:lnTo>
                  <a:pt x="715139" y="150461"/>
                </a:lnTo>
                <a:lnTo>
                  <a:pt x="719391" y="138920"/>
                </a:lnTo>
                <a:lnTo>
                  <a:pt x="719998" y="116446"/>
                </a:lnTo>
                <a:lnTo>
                  <a:pt x="719998" y="38874"/>
                </a:lnTo>
                <a:lnTo>
                  <a:pt x="719391" y="16400"/>
                </a:lnTo>
                <a:lnTo>
                  <a:pt x="715139" y="4859"/>
                </a:lnTo>
                <a:lnTo>
                  <a:pt x="703598" y="607"/>
                </a:lnTo>
                <a:lnTo>
                  <a:pt x="68112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585000"/>
            <a:ext cx="510540" cy="155575"/>
          </a:xfrm>
          <a:custGeom>
            <a:avLst/>
            <a:gdLst/>
            <a:ahLst/>
            <a:cxnLst/>
            <a:rect l="l" t="t" r="r" b="b"/>
            <a:pathLst>
              <a:path w="510540" h="155575">
                <a:moveTo>
                  <a:pt x="471276" y="0"/>
                </a:moveTo>
                <a:lnTo>
                  <a:pt x="0" y="0"/>
                </a:lnTo>
                <a:lnTo>
                  <a:pt x="0" y="155333"/>
                </a:lnTo>
                <a:lnTo>
                  <a:pt x="471276" y="155333"/>
                </a:lnTo>
                <a:lnTo>
                  <a:pt x="493751" y="154726"/>
                </a:lnTo>
                <a:lnTo>
                  <a:pt x="505292" y="150472"/>
                </a:lnTo>
                <a:lnTo>
                  <a:pt x="509543" y="138928"/>
                </a:lnTo>
                <a:lnTo>
                  <a:pt x="510151" y="116446"/>
                </a:lnTo>
                <a:lnTo>
                  <a:pt x="510151" y="38874"/>
                </a:lnTo>
                <a:lnTo>
                  <a:pt x="509543" y="16400"/>
                </a:lnTo>
                <a:lnTo>
                  <a:pt x="505292" y="4859"/>
                </a:lnTo>
                <a:lnTo>
                  <a:pt x="493751" y="607"/>
                </a:lnTo>
                <a:lnTo>
                  <a:pt x="47127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" name="object 20"/>
          <p:cNvGrpSpPr/>
          <p:nvPr/>
        </p:nvGrpSpPr>
        <p:grpSpPr>
          <a:xfrm>
            <a:off x="9880313" y="2799095"/>
            <a:ext cx="1033780" cy="992505"/>
            <a:chOff x="9880313" y="2799095"/>
            <a:chExt cx="1033780" cy="992505"/>
          </a:xfrm>
        </p:grpSpPr>
        <p:sp>
          <p:nvSpPr>
            <p:cNvPr id="21" name="object 21"/>
            <p:cNvSpPr/>
            <p:nvPr/>
          </p:nvSpPr>
          <p:spPr>
            <a:xfrm>
              <a:off x="9880313" y="2799095"/>
              <a:ext cx="878205" cy="963930"/>
            </a:xfrm>
            <a:custGeom>
              <a:avLst/>
              <a:gdLst/>
              <a:ahLst/>
              <a:cxnLst/>
              <a:rect l="l" t="t" r="r" b="b"/>
              <a:pathLst>
                <a:path w="878204" h="963929">
                  <a:moveTo>
                    <a:pt x="335089" y="121919"/>
                  </a:moveTo>
                  <a:lnTo>
                    <a:pt x="273796" y="128269"/>
                  </a:lnTo>
                  <a:lnTo>
                    <a:pt x="226434" y="146049"/>
                  </a:lnTo>
                  <a:lnTo>
                    <a:pt x="191407" y="171449"/>
                  </a:lnTo>
                  <a:lnTo>
                    <a:pt x="167119" y="201929"/>
                  </a:lnTo>
                  <a:lnTo>
                    <a:pt x="142982" y="256539"/>
                  </a:lnTo>
                  <a:lnTo>
                    <a:pt x="138277" y="283209"/>
                  </a:lnTo>
                  <a:lnTo>
                    <a:pt x="138277" y="360679"/>
                  </a:lnTo>
                  <a:lnTo>
                    <a:pt x="130974" y="370839"/>
                  </a:lnTo>
                  <a:lnTo>
                    <a:pt x="125544" y="380999"/>
                  </a:lnTo>
                  <a:lnTo>
                    <a:pt x="122159" y="392429"/>
                  </a:lnTo>
                  <a:lnTo>
                    <a:pt x="120992" y="402589"/>
                  </a:lnTo>
                  <a:lnTo>
                    <a:pt x="120992" y="462279"/>
                  </a:lnTo>
                  <a:lnTo>
                    <a:pt x="122580" y="477519"/>
                  </a:lnTo>
                  <a:lnTo>
                    <a:pt x="127190" y="491489"/>
                  </a:lnTo>
                  <a:lnTo>
                    <a:pt x="134562" y="502919"/>
                  </a:lnTo>
                  <a:lnTo>
                    <a:pt x="144437" y="514349"/>
                  </a:lnTo>
                  <a:lnTo>
                    <a:pt x="158191" y="551179"/>
                  </a:lnTo>
                  <a:lnTo>
                    <a:pt x="175410" y="581659"/>
                  </a:lnTo>
                  <a:lnTo>
                    <a:pt x="192694" y="605789"/>
                  </a:lnTo>
                  <a:lnTo>
                    <a:pt x="206641" y="622299"/>
                  </a:lnTo>
                  <a:lnTo>
                    <a:pt x="206641" y="666749"/>
                  </a:lnTo>
                  <a:lnTo>
                    <a:pt x="74523" y="765809"/>
                  </a:lnTo>
                  <a:lnTo>
                    <a:pt x="43492" y="788669"/>
                  </a:lnTo>
                  <a:lnTo>
                    <a:pt x="20023" y="819149"/>
                  </a:lnTo>
                  <a:lnTo>
                    <a:pt x="5175" y="853439"/>
                  </a:lnTo>
                  <a:lnTo>
                    <a:pt x="0" y="892809"/>
                  </a:lnTo>
                  <a:lnTo>
                    <a:pt x="0" y="963929"/>
                  </a:lnTo>
                  <a:lnTo>
                    <a:pt x="473367" y="963929"/>
                  </a:lnTo>
                  <a:lnTo>
                    <a:pt x="482687" y="962659"/>
                  </a:lnTo>
                  <a:lnTo>
                    <a:pt x="490300" y="957579"/>
                  </a:lnTo>
                  <a:lnTo>
                    <a:pt x="495435" y="949959"/>
                  </a:lnTo>
                  <a:lnTo>
                    <a:pt x="497319" y="941069"/>
                  </a:lnTo>
                  <a:lnTo>
                    <a:pt x="495435" y="930909"/>
                  </a:lnTo>
                  <a:lnTo>
                    <a:pt x="490300" y="923289"/>
                  </a:lnTo>
                  <a:lnTo>
                    <a:pt x="482687" y="918209"/>
                  </a:lnTo>
                  <a:lnTo>
                    <a:pt x="473367" y="916939"/>
                  </a:lnTo>
                  <a:lnTo>
                    <a:pt x="47904" y="916939"/>
                  </a:lnTo>
                  <a:lnTo>
                    <a:pt x="47904" y="892809"/>
                  </a:lnTo>
                  <a:lnTo>
                    <a:pt x="51388" y="866139"/>
                  </a:lnTo>
                  <a:lnTo>
                    <a:pt x="61420" y="843279"/>
                  </a:lnTo>
                  <a:lnTo>
                    <a:pt x="77400" y="822959"/>
                  </a:lnTo>
                  <a:lnTo>
                    <a:pt x="98729" y="807719"/>
                  </a:lnTo>
                  <a:lnTo>
                    <a:pt x="98907" y="807719"/>
                  </a:lnTo>
                  <a:lnTo>
                    <a:pt x="214058" y="735329"/>
                  </a:lnTo>
                  <a:lnTo>
                    <a:pt x="230905" y="722629"/>
                  </a:lnTo>
                  <a:lnTo>
                    <a:pt x="243652" y="706119"/>
                  </a:lnTo>
                  <a:lnTo>
                    <a:pt x="251718" y="687069"/>
                  </a:lnTo>
                  <a:lnTo>
                    <a:pt x="254533" y="666749"/>
                  </a:lnTo>
                  <a:lnTo>
                    <a:pt x="254533" y="601979"/>
                  </a:lnTo>
                  <a:lnTo>
                    <a:pt x="246799" y="594359"/>
                  </a:lnTo>
                  <a:lnTo>
                    <a:pt x="238361" y="585469"/>
                  </a:lnTo>
                  <a:lnTo>
                    <a:pt x="221514" y="563879"/>
                  </a:lnTo>
                  <a:lnTo>
                    <a:pt x="202841" y="533399"/>
                  </a:lnTo>
                  <a:lnTo>
                    <a:pt x="188925" y="495299"/>
                  </a:lnTo>
                  <a:lnTo>
                    <a:pt x="186740" y="485139"/>
                  </a:lnTo>
                  <a:lnTo>
                    <a:pt x="178549" y="480059"/>
                  </a:lnTo>
                  <a:lnTo>
                    <a:pt x="172453" y="476249"/>
                  </a:lnTo>
                  <a:lnTo>
                    <a:pt x="168910" y="469899"/>
                  </a:lnTo>
                  <a:lnTo>
                    <a:pt x="168821" y="401319"/>
                  </a:lnTo>
                  <a:lnTo>
                    <a:pt x="168744" y="400049"/>
                  </a:lnTo>
                  <a:lnTo>
                    <a:pt x="171729" y="393699"/>
                  </a:lnTo>
                  <a:lnTo>
                    <a:pt x="178308" y="387349"/>
                  </a:lnTo>
                  <a:lnTo>
                    <a:pt x="186194" y="380999"/>
                  </a:lnTo>
                  <a:lnTo>
                    <a:pt x="186156" y="284479"/>
                  </a:lnTo>
                  <a:lnTo>
                    <a:pt x="196482" y="246379"/>
                  </a:lnTo>
                  <a:lnTo>
                    <a:pt x="226125" y="204469"/>
                  </a:lnTo>
                  <a:lnTo>
                    <a:pt x="287884" y="173989"/>
                  </a:lnTo>
                  <a:lnTo>
                    <a:pt x="335089" y="168909"/>
                  </a:lnTo>
                  <a:lnTo>
                    <a:pt x="479463" y="168909"/>
                  </a:lnTo>
                  <a:lnTo>
                    <a:pt x="480313" y="154939"/>
                  </a:lnTo>
                  <a:lnTo>
                    <a:pt x="482742" y="142239"/>
                  </a:lnTo>
                  <a:lnTo>
                    <a:pt x="433870" y="142239"/>
                  </a:lnTo>
                  <a:lnTo>
                    <a:pt x="411456" y="133349"/>
                  </a:lnTo>
                  <a:lnTo>
                    <a:pt x="387508" y="126999"/>
                  </a:lnTo>
                  <a:lnTo>
                    <a:pt x="362046" y="123189"/>
                  </a:lnTo>
                  <a:lnTo>
                    <a:pt x="335089" y="121919"/>
                  </a:lnTo>
                  <a:close/>
                </a:path>
                <a:path w="878204" h="963929">
                  <a:moveTo>
                    <a:pt x="479463" y="168909"/>
                  </a:moveTo>
                  <a:lnTo>
                    <a:pt x="335089" y="168909"/>
                  </a:lnTo>
                  <a:lnTo>
                    <a:pt x="363064" y="171449"/>
                  </a:lnTo>
                  <a:lnTo>
                    <a:pt x="388551" y="176529"/>
                  </a:lnTo>
                  <a:lnTo>
                    <a:pt x="411565" y="184149"/>
                  </a:lnTo>
                  <a:lnTo>
                    <a:pt x="432117" y="195579"/>
                  </a:lnTo>
                  <a:lnTo>
                    <a:pt x="432117" y="270509"/>
                  </a:lnTo>
                  <a:lnTo>
                    <a:pt x="424794" y="281939"/>
                  </a:lnTo>
                  <a:lnTo>
                    <a:pt x="419369" y="293369"/>
                  </a:lnTo>
                  <a:lnTo>
                    <a:pt x="415997" y="306069"/>
                  </a:lnTo>
                  <a:lnTo>
                    <a:pt x="414832" y="318769"/>
                  </a:lnTo>
                  <a:lnTo>
                    <a:pt x="414832" y="393699"/>
                  </a:lnTo>
                  <a:lnTo>
                    <a:pt x="415505" y="398779"/>
                  </a:lnTo>
                  <a:lnTo>
                    <a:pt x="416775" y="403859"/>
                  </a:lnTo>
                  <a:lnTo>
                    <a:pt x="417499" y="407669"/>
                  </a:lnTo>
                  <a:lnTo>
                    <a:pt x="418566" y="408939"/>
                  </a:lnTo>
                  <a:lnTo>
                    <a:pt x="418960" y="410209"/>
                  </a:lnTo>
                  <a:lnTo>
                    <a:pt x="419823" y="414019"/>
                  </a:lnTo>
                  <a:lnTo>
                    <a:pt x="420624" y="416559"/>
                  </a:lnTo>
                  <a:lnTo>
                    <a:pt x="422478" y="420369"/>
                  </a:lnTo>
                  <a:lnTo>
                    <a:pt x="422732" y="420369"/>
                  </a:lnTo>
                  <a:lnTo>
                    <a:pt x="426440" y="427989"/>
                  </a:lnTo>
                  <a:lnTo>
                    <a:pt x="430828" y="433069"/>
                  </a:lnTo>
                  <a:lnTo>
                    <a:pt x="435844" y="439419"/>
                  </a:lnTo>
                  <a:lnTo>
                    <a:pt x="441439" y="444499"/>
                  </a:lnTo>
                  <a:lnTo>
                    <a:pt x="442429" y="448309"/>
                  </a:lnTo>
                  <a:lnTo>
                    <a:pt x="443458" y="452119"/>
                  </a:lnTo>
                  <a:lnTo>
                    <a:pt x="446011" y="461009"/>
                  </a:lnTo>
                  <a:lnTo>
                    <a:pt x="446824" y="462279"/>
                  </a:lnTo>
                  <a:lnTo>
                    <a:pt x="447408" y="464819"/>
                  </a:lnTo>
                  <a:lnTo>
                    <a:pt x="447992" y="466089"/>
                  </a:lnTo>
                  <a:lnTo>
                    <a:pt x="449707" y="471169"/>
                  </a:lnTo>
                  <a:lnTo>
                    <a:pt x="450811" y="474979"/>
                  </a:lnTo>
                  <a:lnTo>
                    <a:pt x="452132" y="478789"/>
                  </a:lnTo>
                  <a:lnTo>
                    <a:pt x="453872" y="482599"/>
                  </a:lnTo>
                  <a:lnTo>
                    <a:pt x="456692" y="490219"/>
                  </a:lnTo>
                  <a:lnTo>
                    <a:pt x="458177" y="492759"/>
                  </a:lnTo>
                  <a:lnTo>
                    <a:pt x="459270" y="495299"/>
                  </a:lnTo>
                  <a:lnTo>
                    <a:pt x="460298" y="497839"/>
                  </a:lnTo>
                  <a:lnTo>
                    <a:pt x="461657" y="500379"/>
                  </a:lnTo>
                  <a:lnTo>
                    <a:pt x="465035" y="507999"/>
                  </a:lnTo>
                  <a:lnTo>
                    <a:pt x="466788" y="511809"/>
                  </a:lnTo>
                  <a:lnTo>
                    <a:pt x="467664" y="513079"/>
                  </a:lnTo>
                  <a:lnTo>
                    <a:pt x="469912" y="518159"/>
                  </a:lnTo>
                  <a:lnTo>
                    <a:pt x="472884" y="523239"/>
                  </a:lnTo>
                  <a:lnTo>
                    <a:pt x="476631" y="530859"/>
                  </a:lnTo>
                  <a:lnTo>
                    <a:pt x="479323" y="534669"/>
                  </a:lnTo>
                  <a:lnTo>
                    <a:pt x="481838" y="539749"/>
                  </a:lnTo>
                  <a:lnTo>
                    <a:pt x="484251" y="543559"/>
                  </a:lnTo>
                  <a:lnTo>
                    <a:pt x="488099" y="549909"/>
                  </a:lnTo>
                  <a:lnTo>
                    <a:pt x="492353" y="556259"/>
                  </a:lnTo>
                  <a:lnTo>
                    <a:pt x="496049" y="561339"/>
                  </a:lnTo>
                  <a:lnTo>
                    <a:pt x="501243" y="568959"/>
                  </a:lnTo>
                  <a:lnTo>
                    <a:pt x="501243" y="623569"/>
                  </a:lnTo>
                  <a:lnTo>
                    <a:pt x="499808" y="633729"/>
                  </a:lnTo>
                  <a:lnTo>
                    <a:pt x="495761" y="643889"/>
                  </a:lnTo>
                  <a:lnTo>
                    <a:pt x="489379" y="651509"/>
                  </a:lnTo>
                  <a:lnTo>
                    <a:pt x="480936" y="657859"/>
                  </a:lnTo>
                  <a:lnTo>
                    <a:pt x="326732" y="741679"/>
                  </a:lnTo>
                  <a:lnTo>
                    <a:pt x="291445" y="768349"/>
                  </a:lnTo>
                  <a:lnTo>
                    <a:pt x="264768" y="801369"/>
                  </a:lnTo>
                  <a:lnTo>
                    <a:pt x="247889" y="840739"/>
                  </a:lnTo>
                  <a:lnTo>
                    <a:pt x="241998" y="885189"/>
                  </a:lnTo>
                  <a:lnTo>
                    <a:pt x="241998" y="916939"/>
                  </a:lnTo>
                  <a:lnTo>
                    <a:pt x="289902" y="916939"/>
                  </a:lnTo>
                  <a:lnTo>
                    <a:pt x="289902" y="885189"/>
                  </a:lnTo>
                  <a:lnTo>
                    <a:pt x="294056" y="853439"/>
                  </a:lnTo>
                  <a:lnTo>
                    <a:pt x="305960" y="825499"/>
                  </a:lnTo>
                  <a:lnTo>
                    <a:pt x="324776" y="802639"/>
                  </a:lnTo>
                  <a:lnTo>
                    <a:pt x="349669" y="783589"/>
                  </a:lnTo>
                  <a:lnTo>
                    <a:pt x="503872" y="699769"/>
                  </a:lnTo>
                  <a:lnTo>
                    <a:pt x="522743" y="685799"/>
                  </a:lnTo>
                  <a:lnTo>
                    <a:pt x="537005" y="668019"/>
                  </a:lnTo>
                  <a:lnTo>
                    <a:pt x="546025" y="646429"/>
                  </a:lnTo>
                  <a:lnTo>
                    <a:pt x="549173" y="623569"/>
                  </a:lnTo>
                  <a:lnTo>
                    <a:pt x="549173" y="551179"/>
                  </a:lnTo>
                  <a:lnTo>
                    <a:pt x="544233" y="546099"/>
                  </a:lnTo>
                  <a:lnTo>
                    <a:pt x="542480" y="543559"/>
                  </a:lnTo>
                  <a:lnTo>
                    <a:pt x="540918" y="541019"/>
                  </a:lnTo>
                  <a:lnTo>
                    <a:pt x="538695" y="538479"/>
                  </a:lnTo>
                  <a:lnTo>
                    <a:pt x="534873" y="533399"/>
                  </a:lnTo>
                  <a:lnTo>
                    <a:pt x="531749" y="528319"/>
                  </a:lnTo>
                  <a:lnTo>
                    <a:pt x="528040" y="523239"/>
                  </a:lnTo>
                  <a:lnTo>
                    <a:pt x="524586" y="516889"/>
                  </a:lnTo>
                  <a:lnTo>
                    <a:pt x="518566" y="507999"/>
                  </a:lnTo>
                  <a:lnTo>
                    <a:pt x="514489" y="500379"/>
                  </a:lnTo>
                  <a:lnTo>
                    <a:pt x="508279" y="487679"/>
                  </a:lnTo>
                  <a:lnTo>
                    <a:pt x="506133" y="483869"/>
                  </a:lnTo>
                  <a:lnTo>
                    <a:pt x="503123" y="476249"/>
                  </a:lnTo>
                  <a:lnTo>
                    <a:pt x="502221" y="474979"/>
                  </a:lnTo>
                  <a:lnTo>
                    <a:pt x="497522" y="462279"/>
                  </a:lnTo>
                  <a:lnTo>
                    <a:pt x="494880" y="455929"/>
                  </a:lnTo>
                  <a:lnTo>
                    <a:pt x="488835" y="436879"/>
                  </a:lnTo>
                  <a:lnTo>
                    <a:pt x="487324" y="430529"/>
                  </a:lnTo>
                  <a:lnTo>
                    <a:pt x="483882" y="416559"/>
                  </a:lnTo>
                  <a:lnTo>
                    <a:pt x="462749" y="387349"/>
                  </a:lnTo>
                  <a:lnTo>
                    <a:pt x="462775" y="311149"/>
                  </a:lnTo>
                  <a:lnTo>
                    <a:pt x="465975" y="303529"/>
                  </a:lnTo>
                  <a:lnTo>
                    <a:pt x="472224" y="297179"/>
                  </a:lnTo>
                  <a:lnTo>
                    <a:pt x="480034" y="290829"/>
                  </a:lnTo>
                  <a:lnTo>
                    <a:pt x="480034" y="170179"/>
                  </a:lnTo>
                  <a:lnTo>
                    <a:pt x="479488" y="170179"/>
                  </a:lnTo>
                  <a:lnTo>
                    <a:pt x="479463" y="168909"/>
                  </a:lnTo>
                  <a:close/>
                </a:path>
                <a:path w="878204" h="963929">
                  <a:moveTo>
                    <a:pt x="804983" y="48259"/>
                  </a:moveTo>
                  <a:lnTo>
                    <a:pt x="646214" y="48259"/>
                  </a:lnTo>
                  <a:lnTo>
                    <a:pt x="692384" y="52069"/>
                  </a:lnTo>
                  <a:lnTo>
                    <a:pt x="731097" y="60959"/>
                  </a:lnTo>
                  <a:lnTo>
                    <a:pt x="786168" y="95249"/>
                  </a:lnTo>
                  <a:lnTo>
                    <a:pt x="808408" y="137159"/>
                  </a:lnTo>
                  <a:lnTo>
                    <a:pt x="812914" y="168909"/>
                  </a:lnTo>
                  <a:lnTo>
                    <a:pt x="812804" y="173989"/>
                  </a:lnTo>
                  <a:lnTo>
                    <a:pt x="812749" y="175259"/>
                  </a:lnTo>
                  <a:lnTo>
                    <a:pt x="812546" y="177799"/>
                  </a:lnTo>
                  <a:lnTo>
                    <a:pt x="812393" y="290829"/>
                  </a:lnTo>
                  <a:lnTo>
                    <a:pt x="820305" y="297179"/>
                  </a:lnTo>
                  <a:lnTo>
                    <a:pt x="826452" y="303529"/>
                  </a:lnTo>
                  <a:lnTo>
                    <a:pt x="829665" y="311149"/>
                  </a:lnTo>
                  <a:lnTo>
                    <a:pt x="829678" y="387349"/>
                  </a:lnTo>
                  <a:lnTo>
                    <a:pt x="828251" y="396239"/>
                  </a:lnTo>
                  <a:lnTo>
                    <a:pt x="824228" y="403859"/>
                  </a:lnTo>
                  <a:lnTo>
                    <a:pt x="817964" y="410209"/>
                  </a:lnTo>
                  <a:lnTo>
                    <a:pt x="809815" y="414019"/>
                  </a:lnTo>
                  <a:lnTo>
                    <a:pt x="802821" y="417829"/>
                  </a:lnTo>
                  <a:lnTo>
                    <a:pt x="797491" y="422909"/>
                  </a:lnTo>
                  <a:lnTo>
                    <a:pt x="794097" y="429259"/>
                  </a:lnTo>
                  <a:lnTo>
                    <a:pt x="792911" y="436879"/>
                  </a:lnTo>
                  <a:lnTo>
                    <a:pt x="792899" y="439419"/>
                  </a:lnTo>
                  <a:lnTo>
                    <a:pt x="793254" y="441959"/>
                  </a:lnTo>
                  <a:lnTo>
                    <a:pt x="816902" y="461009"/>
                  </a:lnTo>
                  <a:lnTo>
                    <a:pt x="821563" y="461009"/>
                  </a:lnTo>
                  <a:lnTo>
                    <a:pt x="823874" y="459739"/>
                  </a:lnTo>
                  <a:lnTo>
                    <a:pt x="845827" y="449579"/>
                  </a:lnTo>
                  <a:lnTo>
                    <a:pt x="862780" y="431799"/>
                  </a:lnTo>
                  <a:lnTo>
                    <a:pt x="873724" y="411479"/>
                  </a:lnTo>
                  <a:lnTo>
                    <a:pt x="877595" y="387349"/>
                  </a:lnTo>
                  <a:lnTo>
                    <a:pt x="877595" y="318769"/>
                  </a:lnTo>
                  <a:lnTo>
                    <a:pt x="876435" y="306069"/>
                  </a:lnTo>
                  <a:lnTo>
                    <a:pt x="873063" y="293369"/>
                  </a:lnTo>
                  <a:lnTo>
                    <a:pt x="867635" y="281939"/>
                  </a:lnTo>
                  <a:lnTo>
                    <a:pt x="860310" y="270509"/>
                  </a:lnTo>
                  <a:lnTo>
                    <a:pt x="860310" y="181609"/>
                  </a:lnTo>
                  <a:lnTo>
                    <a:pt x="860747" y="176529"/>
                  </a:lnTo>
                  <a:lnTo>
                    <a:pt x="860856" y="168909"/>
                  </a:lnTo>
                  <a:lnTo>
                    <a:pt x="859594" y="148589"/>
                  </a:lnTo>
                  <a:lnTo>
                    <a:pt x="854305" y="121919"/>
                  </a:lnTo>
                  <a:lnTo>
                    <a:pt x="842702" y="93979"/>
                  </a:lnTo>
                  <a:lnTo>
                    <a:pt x="822502" y="63499"/>
                  </a:lnTo>
                  <a:lnTo>
                    <a:pt x="804983" y="48259"/>
                  </a:lnTo>
                  <a:close/>
                </a:path>
                <a:path w="878204" h="963929">
                  <a:moveTo>
                    <a:pt x="646214" y="0"/>
                  </a:moveTo>
                  <a:lnTo>
                    <a:pt x="590492" y="5079"/>
                  </a:lnTo>
                  <a:lnTo>
                    <a:pt x="542340" y="16509"/>
                  </a:lnTo>
                  <a:lnTo>
                    <a:pt x="502056" y="35559"/>
                  </a:lnTo>
                  <a:lnTo>
                    <a:pt x="469938" y="63499"/>
                  </a:lnTo>
                  <a:lnTo>
                    <a:pt x="444717" y="104139"/>
                  </a:lnTo>
                  <a:lnTo>
                    <a:pt x="433870" y="142239"/>
                  </a:lnTo>
                  <a:lnTo>
                    <a:pt x="482742" y="142239"/>
                  </a:lnTo>
                  <a:lnTo>
                    <a:pt x="483957" y="135889"/>
                  </a:lnTo>
                  <a:lnTo>
                    <a:pt x="491980" y="115569"/>
                  </a:lnTo>
                  <a:lnTo>
                    <a:pt x="529776" y="74929"/>
                  </a:lnTo>
                  <a:lnTo>
                    <a:pt x="599895" y="52069"/>
                  </a:lnTo>
                  <a:lnTo>
                    <a:pt x="646214" y="48259"/>
                  </a:lnTo>
                  <a:lnTo>
                    <a:pt x="804983" y="48259"/>
                  </a:lnTo>
                  <a:lnTo>
                    <a:pt x="790383" y="35559"/>
                  </a:lnTo>
                  <a:lnTo>
                    <a:pt x="750098" y="16509"/>
                  </a:lnTo>
                  <a:lnTo>
                    <a:pt x="701943" y="5079"/>
                  </a:lnTo>
                  <a:lnTo>
                    <a:pt x="646214" y="0"/>
                  </a:lnTo>
                  <a:close/>
                </a:path>
              </a:pathLst>
            </a:custGeom>
            <a:solidFill>
              <a:srgbClr val="4140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87555" y="3604446"/>
              <a:ext cx="159105" cy="14309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0471798" y="3349624"/>
              <a:ext cx="441959" cy="441959"/>
            </a:xfrm>
            <a:custGeom>
              <a:avLst/>
              <a:gdLst/>
              <a:ahLst/>
              <a:cxnLst/>
              <a:rect l="l" t="t" r="r" b="b"/>
              <a:pathLst>
                <a:path w="441959" h="441960">
                  <a:moveTo>
                    <a:pt x="441706" y="139623"/>
                  </a:moveTo>
                  <a:lnTo>
                    <a:pt x="434568" y="95529"/>
                  </a:lnTo>
                  <a:lnTo>
                    <a:pt x="414731" y="57213"/>
                  </a:lnTo>
                  <a:lnTo>
                    <a:pt x="384492" y="26987"/>
                  </a:lnTo>
                  <a:lnTo>
                    <a:pt x="346176" y="7150"/>
                  </a:lnTo>
                  <a:lnTo>
                    <a:pt x="302082" y="0"/>
                  </a:lnTo>
                  <a:lnTo>
                    <a:pt x="139636" y="0"/>
                  </a:lnTo>
                  <a:lnTo>
                    <a:pt x="95529" y="7150"/>
                  </a:lnTo>
                  <a:lnTo>
                    <a:pt x="57213" y="26987"/>
                  </a:lnTo>
                  <a:lnTo>
                    <a:pt x="26974" y="57213"/>
                  </a:lnTo>
                  <a:lnTo>
                    <a:pt x="7137" y="95529"/>
                  </a:lnTo>
                  <a:lnTo>
                    <a:pt x="0" y="139623"/>
                  </a:lnTo>
                  <a:lnTo>
                    <a:pt x="0" y="234391"/>
                  </a:lnTo>
                  <a:lnTo>
                    <a:pt x="8813" y="283184"/>
                  </a:lnTo>
                  <a:lnTo>
                    <a:pt x="33045" y="324434"/>
                  </a:lnTo>
                  <a:lnTo>
                    <a:pt x="69532" y="355015"/>
                  </a:lnTo>
                  <a:lnTo>
                    <a:pt x="115074" y="371729"/>
                  </a:lnTo>
                  <a:lnTo>
                    <a:pt x="115074" y="412521"/>
                  </a:lnTo>
                  <a:lnTo>
                    <a:pt x="140868" y="441464"/>
                  </a:lnTo>
                  <a:lnTo>
                    <a:pt x="151993" y="441820"/>
                  </a:lnTo>
                  <a:lnTo>
                    <a:pt x="159499" y="438785"/>
                  </a:lnTo>
                  <a:lnTo>
                    <a:pt x="177761" y="420522"/>
                  </a:lnTo>
                  <a:lnTo>
                    <a:pt x="186778" y="412178"/>
                  </a:lnTo>
                  <a:lnTo>
                    <a:pt x="196392" y="404583"/>
                  </a:lnTo>
                  <a:lnTo>
                    <a:pt x="206552" y="397751"/>
                  </a:lnTo>
                  <a:lnTo>
                    <a:pt x="217246" y="391718"/>
                  </a:lnTo>
                  <a:lnTo>
                    <a:pt x="222897" y="387718"/>
                  </a:lnTo>
                  <a:lnTo>
                    <a:pt x="227088" y="382485"/>
                  </a:lnTo>
                  <a:lnTo>
                    <a:pt x="229692" y="376415"/>
                  </a:lnTo>
                  <a:lnTo>
                    <a:pt x="230581" y="369862"/>
                  </a:lnTo>
                  <a:lnTo>
                    <a:pt x="230581" y="367449"/>
                  </a:lnTo>
                  <a:lnTo>
                    <a:pt x="230593" y="366077"/>
                  </a:lnTo>
                  <a:lnTo>
                    <a:pt x="205994" y="345300"/>
                  </a:lnTo>
                  <a:lnTo>
                    <a:pt x="202234" y="345300"/>
                  </a:lnTo>
                  <a:lnTo>
                    <a:pt x="164198" y="367449"/>
                  </a:lnTo>
                  <a:lnTo>
                    <a:pt x="164198" y="338010"/>
                  </a:lnTo>
                  <a:lnTo>
                    <a:pt x="162293" y="333425"/>
                  </a:lnTo>
                  <a:lnTo>
                    <a:pt x="155676" y="326796"/>
                  </a:lnTo>
                  <a:lnTo>
                    <a:pt x="151091" y="324904"/>
                  </a:lnTo>
                  <a:lnTo>
                    <a:pt x="139636" y="324904"/>
                  </a:lnTo>
                  <a:lnTo>
                    <a:pt x="121412" y="323062"/>
                  </a:lnTo>
                  <a:lnTo>
                    <a:pt x="75679" y="298348"/>
                  </a:lnTo>
                  <a:lnTo>
                    <a:pt x="50965" y="252615"/>
                  </a:lnTo>
                  <a:lnTo>
                    <a:pt x="49123" y="234391"/>
                  </a:lnTo>
                  <a:lnTo>
                    <a:pt x="49123" y="139623"/>
                  </a:lnTo>
                  <a:lnTo>
                    <a:pt x="64592" y="89103"/>
                  </a:lnTo>
                  <a:lnTo>
                    <a:pt x="104457" y="56248"/>
                  </a:lnTo>
                  <a:lnTo>
                    <a:pt x="139636" y="49123"/>
                  </a:lnTo>
                  <a:lnTo>
                    <a:pt x="302082" y="49123"/>
                  </a:lnTo>
                  <a:lnTo>
                    <a:pt x="352615" y="64592"/>
                  </a:lnTo>
                  <a:lnTo>
                    <a:pt x="385470" y="104457"/>
                  </a:lnTo>
                  <a:lnTo>
                    <a:pt x="392582" y="139623"/>
                  </a:lnTo>
                  <a:lnTo>
                    <a:pt x="392582" y="234391"/>
                  </a:lnTo>
                  <a:lnTo>
                    <a:pt x="384238" y="272135"/>
                  </a:lnTo>
                  <a:lnTo>
                    <a:pt x="382727" y="275424"/>
                  </a:lnTo>
                  <a:lnTo>
                    <a:pt x="382028" y="278663"/>
                  </a:lnTo>
                  <a:lnTo>
                    <a:pt x="382079" y="283184"/>
                  </a:lnTo>
                  <a:lnTo>
                    <a:pt x="396278" y="304761"/>
                  </a:lnTo>
                  <a:lnTo>
                    <a:pt x="399567" y="306260"/>
                  </a:lnTo>
                  <a:lnTo>
                    <a:pt x="403098" y="306997"/>
                  </a:lnTo>
                  <a:lnTo>
                    <a:pt x="406514" y="306984"/>
                  </a:lnTo>
                  <a:lnTo>
                    <a:pt x="434441" y="278663"/>
                  </a:lnTo>
                  <a:lnTo>
                    <a:pt x="441706" y="234391"/>
                  </a:lnTo>
                  <a:lnTo>
                    <a:pt x="441706" y="139623"/>
                  </a:lnTo>
                  <a:close/>
                </a:path>
              </a:pathLst>
            </a:custGeom>
            <a:solidFill>
              <a:srgbClr val="4140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5602956" y="2798997"/>
            <a:ext cx="992505" cy="992505"/>
            <a:chOff x="5602956" y="2798997"/>
            <a:chExt cx="992505" cy="992505"/>
          </a:xfrm>
        </p:grpSpPr>
        <p:sp>
          <p:nvSpPr>
            <p:cNvPr id="25" name="object 25"/>
            <p:cNvSpPr/>
            <p:nvPr/>
          </p:nvSpPr>
          <p:spPr>
            <a:xfrm>
              <a:off x="5602948" y="2799003"/>
              <a:ext cx="992505" cy="992505"/>
            </a:xfrm>
            <a:custGeom>
              <a:avLst/>
              <a:gdLst/>
              <a:ahLst/>
              <a:cxnLst/>
              <a:rect l="l" t="t" r="r" b="b"/>
              <a:pathLst>
                <a:path w="992504" h="992504">
                  <a:moveTo>
                    <a:pt x="135394" y="321310"/>
                  </a:moveTo>
                  <a:lnTo>
                    <a:pt x="133515" y="311988"/>
                  </a:lnTo>
                  <a:lnTo>
                    <a:pt x="128371" y="304368"/>
                  </a:lnTo>
                  <a:lnTo>
                    <a:pt x="120764" y="299224"/>
                  </a:lnTo>
                  <a:lnTo>
                    <a:pt x="111429" y="297345"/>
                  </a:lnTo>
                  <a:lnTo>
                    <a:pt x="23977" y="297345"/>
                  </a:lnTo>
                  <a:lnTo>
                    <a:pt x="14643" y="299224"/>
                  </a:lnTo>
                  <a:lnTo>
                    <a:pt x="7023" y="304368"/>
                  </a:lnTo>
                  <a:lnTo>
                    <a:pt x="1892" y="311988"/>
                  </a:lnTo>
                  <a:lnTo>
                    <a:pt x="0" y="321310"/>
                  </a:lnTo>
                  <a:lnTo>
                    <a:pt x="1892" y="330644"/>
                  </a:lnTo>
                  <a:lnTo>
                    <a:pt x="7023" y="338264"/>
                  </a:lnTo>
                  <a:lnTo>
                    <a:pt x="14643" y="343395"/>
                  </a:lnTo>
                  <a:lnTo>
                    <a:pt x="23977" y="345274"/>
                  </a:lnTo>
                  <a:lnTo>
                    <a:pt x="111429" y="345274"/>
                  </a:lnTo>
                  <a:lnTo>
                    <a:pt x="120764" y="343395"/>
                  </a:lnTo>
                  <a:lnTo>
                    <a:pt x="128371" y="338264"/>
                  </a:lnTo>
                  <a:lnTo>
                    <a:pt x="133515" y="330644"/>
                  </a:lnTo>
                  <a:lnTo>
                    <a:pt x="135394" y="321310"/>
                  </a:lnTo>
                  <a:close/>
                </a:path>
                <a:path w="992504" h="992504">
                  <a:moveTo>
                    <a:pt x="817537" y="321284"/>
                  </a:moveTo>
                  <a:lnTo>
                    <a:pt x="813333" y="269189"/>
                  </a:lnTo>
                  <a:lnTo>
                    <a:pt x="801141" y="219735"/>
                  </a:lnTo>
                  <a:lnTo>
                    <a:pt x="781659" y="173621"/>
                  </a:lnTo>
                  <a:lnTo>
                    <a:pt x="769594" y="154190"/>
                  </a:lnTo>
                  <a:lnTo>
                    <a:pt x="769594" y="321284"/>
                  </a:lnTo>
                  <a:lnTo>
                    <a:pt x="767003" y="359079"/>
                  </a:lnTo>
                  <a:lnTo>
                    <a:pt x="759472" y="395224"/>
                  </a:lnTo>
                  <a:lnTo>
                    <a:pt x="747420" y="429336"/>
                  </a:lnTo>
                  <a:lnTo>
                    <a:pt x="731126" y="461289"/>
                  </a:lnTo>
                  <a:lnTo>
                    <a:pt x="730262" y="462610"/>
                  </a:lnTo>
                  <a:lnTo>
                    <a:pt x="730059" y="462991"/>
                  </a:lnTo>
                  <a:lnTo>
                    <a:pt x="663346" y="573633"/>
                  </a:lnTo>
                  <a:lnTo>
                    <a:pt x="638238" y="631863"/>
                  </a:lnTo>
                  <a:lnTo>
                    <a:pt x="629666" y="694690"/>
                  </a:lnTo>
                  <a:lnTo>
                    <a:pt x="629589" y="712343"/>
                  </a:lnTo>
                  <a:lnTo>
                    <a:pt x="628205" y="715657"/>
                  </a:lnTo>
                  <a:lnTo>
                    <a:pt x="624713" y="717118"/>
                  </a:lnTo>
                  <a:lnTo>
                    <a:pt x="594690" y="717118"/>
                  </a:lnTo>
                  <a:lnTo>
                    <a:pt x="594690" y="765060"/>
                  </a:lnTo>
                  <a:lnTo>
                    <a:pt x="594690" y="787120"/>
                  </a:lnTo>
                  <a:lnTo>
                    <a:pt x="594690" y="835050"/>
                  </a:lnTo>
                  <a:lnTo>
                    <a:pt x="594690" y="857123"/>
                  </a:lnTo>
                  <a:lnTo>
                    <a:pt x="568655" y="857123"/>
                  </a:lnTo>
                  <a:lnTo>
                    <a:pt x="568655" y="905065"/>
                  </a:lnTo>
                  <a:lnTo>
                    <a:pt x="562559" y="909840"/>
                  </a:lnTo>
                  <a:lnTo>
                    <a:pt x="556437" y="914438"/>
                  </a:lnTo>
                  <a:lnTo>
                    <a:pt x="550506" y="918743"/>
                  </a:lnTo>
                  <a:lnTo>
                    <a:pt x="544906" y="922667"/>
                  </a:lnTo>
                  <a:lnTo>
                    <a:pt x="548576" y="928001"/>
                  </a:lnTo>
                  <a:lnTo>
                    <a:pt x="544893" y="922667"/>
                  </a:lnTo>
                  <a:lnTo>
                    <a:pt x="539851" y="926147"/>
                  </a:lnTo>
                  <a:lnTo>
                    <a:pt x="535444" y="929055"/>
                  </a:lnTo>
                  <a:lnTo>
                    <a:pt x="528129" y="933704"/>
                  </a:lnTo>
                  <a:lnTo>
                    <a:pt x="522579" y="937006"/>
                  </a:lnTo>
                  <a:lnTo>
                    <a:pt x="516356" y="940282"/>
                  </a:lnTo>
                  <a:lnTo>
                    <a:pt x="509816" y="942594"/>
                  </a:lnTo>
                  <a:lnTo>
                    <a:pt x="503072" y="944016"/>
                  </a:lnTo>
                  <a:lnTo>
                    <a:pt x="496214" y="944499"/>
                  </a:lnTo>
                  <a:lnTo>
                    <a:pt x="489013" y="943965"/>
                  </a:lnTo>
                  <a:lnTo>
                    <a:pt x="463105" y="932954"/>
                  </a:lnTo>
                  <a:lnTo>
                    <a:pt x="456996" y="929030"/>
                  </a:lnTo>
                  <a:lnTo>
                    <a:pt x="447522" y="922642"/>
                  </a:lnTo>
                  <a:lnTo>
                    <a:pt x="435978" y="914425"/>
                  </a:lnTo>
                  <a:lnTo>
                    <a:pt x="423773" y="905065"/>
                  </a:lnTo>
                  <a:lnTo>
                    <a:pt x="568655" y="905065"/>
                  </a:lnTo>
                  <a:lnTo>
                    <a:pt x="568655" y="857123"/>
                  </a:lnTo>
                  <a:lnTo>
                    <a:pt x="397764" y="857123"/>
                  </a:lnTo>
                  <a:lnTo>
                    <a:pt x="397764" y="835050"/>
                  </a:lnTo>
                  <a:lnTo>
                    <a:pt x="594690" y="835050"/>
                  </a:lnTo>
                  <a:lnTo>
                    <a:pt x="594690" y="787120"/>
                  </a:lnTo>
                  <a:lnTo>
                    <a:pt x="397751" y="787120"/>
                  </a:lnTo>
                  <a:lnTo>
                    <a:pt x="397751" y="765060"/>
                  </a:lnTo>
                  <a:lnTo>
                    <a:pt x="594690" y="765060"/>
                  </a:lnTo>
                  <a:lnTo>
                    <a:pt x="594690" y="717118"/>
                  </a:lnTo>
                  <a:lnTo>
                    <a:pt x="367080" y="717118"/>
                  </a:lnTo>
                  <a:lnTo>
                    <a:pt x="363575" y="715657"/>
                  </a:lnTo>
                  <a:lnTo>
                    <a:pt x="362204" y="712343"/>
                  </a:lnTo>
                  <a:lnTo>
                    <a:pt x="362127" y="694690"/>
                  </a:lnTo>
                  <a:lnTo>
                    <a:pt x="359968" y="662914"/>
                  </a:lnTo>
                  <a:lnTo>
                    <a:pt x="343001" y="601967"/>
                  </a:lnTo>
                  <a:lnTo>
                    <a:pt x="261124" y="461987"/>
                  </a:lnTo>
                  <a:lnTo>
                    <a:pt x="260680" y="461403"/>
                  </a:lnTo>
                  <a:lnTo>
                    <a:pt x="244348" y="429437"/>
                  </a:lnTo>
                  <a:lnTo>
                    <a:pt x="232244" y="395160"/>
                  </a:lnTo>
                  <a:lnTo>
                    <a:pt x="224739" y="359041"/>
                  </a:lnTo>
                  <a:lnTo>
                    <a:pt x="222148" y="321284"/>
                  </a:lnTo>
                  <a:lnTo>
                    <a:pt x="227698" y="266192"/>
                  </a:lnTo>
                  <a:lnTo>
                    <a:pt x="243624" y="214896"/>
                  </a:lnTo>
                  <a:lnTo>
                    <a:pt x="268820" y="168478"/>
                  </a:lnTo>
                  <a:lnTo>
                    <a:pt x="302209" y="128003"/>
                  </a:lnTo>
                  <a:lnTo>
                    <a:pt x="342696" y="94615"/>
                  </a:lnTo>
                  <a:lnTo>
                    <a:pt x="389102" y="69418"/>
                  </a:lnTo>
                  <a:lnTo>
                    <a:pt x="440397" y="53492"/>
                  </a:lnTo>
                  <a:lnTo>
                    <a:pt x="495515" y="47942"/>
                  </a:lnTo>
                  <a:lnTo>
                    <a:pt x="496214" y="47942"/>
                  </a:lnTo>
                  <a:lnTo>
                    <a:pt x="551345" y="53492"/>
                  </a:lnTo>
                  <a:lnTo>
                    <a:pt x="602640" y="69418"/>
                  </a:lnTo>
                  <a:lnTo>
                    <a:pt x="649058" y="94615"/>
                  </a:lnTo>
                  <a:lnTo>
                    <a:pt x="689533" y="128003"/>
                  </a:lnTo>
                  <a:lnTo>
                    <a:pt x="722922" y="168478"/>
                  </a:lnTo>
                  <a:lnTo>
                    <a:pt x="748118" y="214896"/>
                  </a:lnTo>
                  <a:lnTo>
                    <a:pt x="764044" y="266192"/>
                  </a:lnTo>
                  <a:lnTo>
                    <a:pt x="769594" y="321284"/>
                  </a:lnTo>
                  <a:lnTo>
                    <a:pt x="769594" y="154190"/>
                  </a:lnTo>
                  <a:lnTo>
                    <a:pt x="755535" y="131521"/>
                  </a:lnTo>
                  <a:lnTo>
                    <a:pt x="723430" y="94107"/>
                  </a:lnTo>
                  <a:lnTo>
                    <a:pt x="686015" y="62014"/>
                  </a:lnTo>
                  <a:lnTo>
                    <a:pt x="663346" y="47942"/>
                  </a:lnTo>
                  <a:lnTo>
                    <a:pt x="643915" y="35877"/>
                  </a:lnTo>
                  <a:lnTo>
                    <a:pt x="597789" y="16395"/>
                  </a:lnTo>
                  <a:lnTo>
                    <a:pt x="548347" y="4203"/>
                  </a:lnTo>
                  <a:lnTo>
                    <a:pt x="496252" y="0"/>
                  </a:lnTo>
                  <a:lnTo>
                    <a:pt x="495490" y="0"/>
                  </a:lnTo>
                  <a:lnTo>
                    <a:pt x="443395" y="4203"/>
                  </a:lnTo>
                  <a:lnTo>
                    <a:pt x="393954" y="16395"/>
                  </a:lnTo>
                  <a:lnTo>
                    <a:pt x="347840" y="35877"/>
                  </a:lnTo>
                  <a:lnTo>
                    <a:pt x="305727" y="62014"/>
                  </a:lnTo>
                  <a:lnTo>
                    <a:pt x="268312" y="94107"/>
                  </a:lnTo>
                  <a:lnTo>
                    <a:pt x="236220" y="131521"/>
                  </a:lnTo>
                  <a:lnTo>
                    <a:pt x="210083" y="173621"/>
                  </a:lnTo>
                  <a:lnTo>
                    <a:pt x="190601" y="219735"/>
                  </a:lnTo>
                  <a:lnTo>
                    <a:pt x="178422" y="269189"/>
                  </a:lnTo>
                  <a:lnTo>
                    <a:pt x="174205" y="321284"/>
                  </a:lnTo>
                  <a:lnTo>
                    <a:pt x="177304" y="366064"/>
                  </a:lnTo>
                  <a:lnTo>
                    <a:pt x="186283" y="408838"/>
                  </a:lnTo>
                  <a:lnTo>
                    <a:pt x="200698" y="449313"/>
                  </a:lnTo>
                  <a:lnTo>
                    <a:pt x="220141" y="487057"/>
                  </a:lnTo>
                  <a:lnTo>
                    <a:pt x="221322" y="488810"/>
                  </a:lnTo>
                  <a:lnTo>
                    <a:pt x="287388" y="598385"/>
                  </a:lnTo>
                  <a:lnTo>
                    <a:pt x="307365" y="644702"/>
                  </a:lnTo>
                  <a:lnTo>
                    <a:pt x="314185" y="694690"/>
                  </a:lnTo>
                  <a:lnTo>
                    <a:pt x="314198" y="712343"/>
                  </a:lnTo>
                  <a:lnTo>
                    <a:pt x="315264" y="722845"/>
                  </a:lnTo>
                  <a:lnTo>
                    <a:pt x="342239" y="758990"/>
                  </a:lnTo>
                  <a:lnTo>
                    <a:pt x="349821" y="761631"/>
                  </a:lnTo>
                  <a:lnTo>
                    <a:pt x="349859" y="881799"/>
                  </a:lnTo>
                  <a:lnTo>
                    <a:pt x="349986" y="886142"/>
                  </a:lnTo>
                  <a:lnTo>
                    <a:pt x="350786" y="890092"/>
                  </a:lnTo>
                  <a:lnTo>
                    <a:pt x="371830" y="922883"/>
                  </a:lnTo>
                  <a:lnTo>
                    <a:pt x="403034" y="949680"/>
                  </a:lnTo>
                  <a:lnTo>
                    <a:pt x="435927" y="972502"/>
                  </a:lnTo>
                  <a:lnTo>
                    <a:pt x="440169" y="975118"/>
                  </a:lnTo>
                  <a:lnTo>
                    <a:pt x="453136" y="982573"/>
                  </a:lnTo>
                  <a:lnTo>
                    <a:pt x="466839" y="987945"/>
                  </a:lnTo>
                  <a:lnTo>
                    <a:pt x="481037" y="991209"/>
                  </a:lnTo>
                  <a:lnTo>
                    <a:pt x="495490" y="992378"/>
                  </a:lnTo>
                  <a:lnTo>
                    <a:pt x="495846" y="992441"/>
                  </a:lnTo>
                  <a:lnTo>
                    <a:pt x="496239" y="992428"/>
                  </a:lnTo>
                  <a:lnTo>
                    <a:pt x="510870" y="991336"/>
                  </a:lnTo>
                  <a:lnTo>
                    <a:pt x="525246" y="988072"/>
                  </a:lnTo>
                  <a:lnTo>
                    <a:pt x="539115" y="982662"/>
                  </a:lnTo>
                  <a:lnTo>
                    <a:pt x="552208" y="975131"/>
                  </a:lnTo>
                  <a:lnTo>
                    <a:pt x="585762" y="952385"/>
                  </a:lnTo>
                  <a:lnTo>
                    <a:pt x="615353" y="928001"/>
                  </a:lnTo>
                  <a:lnTo>
                    <a:pt x="620407" y="923086"/>
                  </a:lnTo>
                  <a:lnTo>
                    <a:pt x="641832" y="889279"/>
                  </a:lnTo>
                  <a:lnTo>
                    <a:pt x="642581" y="881786"/>
                  </a:lnTo>
                  <a:lnTo>
                    <a:pt x="642607" y="881583"/>
                  </a:lnTo>
                  <a:lnTo>
                    <a:pt x="642620" y="857123"/>
                  </a:lnTo>
                  <a:lnTo>
                    <a:pt x="642620" y="835050"/>
                  </a:lnTo>
                  <a:lnTo>
                    <a:pt x="642620" y="787120"/>
                  </a:lnTo>
                  <a:lnTo>
                    <a:pt x="642620" y="765060"/>
                  </a:lnTo>
                  <a:lnTo>
                    <a:pt x="642620" y="761415"/>
                  </a:lnTo>
                  <a:lnTo>
                    <a:pt x="649935" y="758761"/>
                  </a:lnTo>
                  <a:lnTo>
                    <a:pt x="656729" y="754976"/>
                  </a:lnTo>
                  <a:lnTo>
                    <a:pt x="662114" y="749566"/>
                  </a:lnTo>
                  <a:lnTo>
                    <a:pt x="677595" y="712343"/>
                  </a:lnTo>
                  <a:lnTo>
                    <a:pt x="677608" y="694690"/>
                  </a:lnTo>
                  <a:lnTo>
                    <a:pt x="679335" y="669404"/>
                  </a:lnTo>
                  <a:lnTo>
                    <a:pt x="692810" y="620915"/>
                  </a:lnTo>
                  <a:lnTo>
                    <a:pt x="770750" y="488353"/>
                  </a:lnTo>
                  <a:lnTo>
                    <a:pt x="771601" y="487057"/>
                  </a:lnTo>
                  <a:lnTo>
                    <a:pt x="791044" y="449287"/>
                  </a:lnTo>
                  <a:lnTo>
                    <a:pt x="805472" y="408787"/>
                  </a:lnTo>
                  <a:lnTo>
                    <a:pt x="814438" y="366001"/>
                  </a:lnTo>
                  <a:lnTo>
                    <a:pt x="817537" y="321284"/>
                  </a:lnTo>
                  <a:close/>
                </a:path>
                <a:path w="992504" h="992504">
                  <a:moveTo>
                    <a:pt x="992441" y="321310"/>
                  </a:moveTo>
                  <a:lnTo>
                    <a:pt x="990549" y="311975"/>
                  </a:lnTo>
                  <a:lnTo>
                    <a:pt x="985418" y="304368"/>
                  </a:lnTo>
                  <a:lnTo>
                    <a:pt x="977798" y="299224"/>
                  </a:lnTo>
                  <a:lnTo>
                    <a:pt x="968476" y="297345"/>
                  </a:lnTo>
                  <a:lnTo>
                    <a:pt x="881024" y="297345"/>
                  </a:lnTo>
                  <a:lnTo>
                    <a:pt x="871689" y="299224"/>
                  </a:lnTo>
                  <a:lnTo>
                    <a:pt x="864069" y="304368"/>
                  </a:lnTo>
                  <a:lnTo>
                    <a:pt x="858926" y="311975"/>
                  </a:lnTo>
                  <a:lnTo>
                    <a:pt x="857046" y="321310"/>
                  </a:lnTo>
                  <a:lnTo>
                    <a:pt x="858926" y="330644"/>
                  </a:lnTo>
                  <a:lnTo>
                    <a:pt x="864069" y="338264"/>
                  </a:lnTo>
                  <a:lnTo>
                    <a:pt x="871689" y="343395"/>
                  </a:lnTo>
                  <a:lnTo>
                    <a:pt x="881024" y="345287"/>
                  </a:lnTo>
                  <a:lnTo>
                    <a:pt x="968476" y="345287"/>
                  </a:lnTo>
                  <a:lnTo>
                    <a:pt x="977798" y="343395"/>
                  </a:lnTo>
                  <a:lnTo>
                    <a:pt x="985418" y="338264"/>
                  </a:lnTo>
                  <a:lnTo>
                    <a:pt x="990549" y="330644"/>
                  </a:lnTo>
                  <a:lnTo>
                    <a:pt x="992441" y="321310"/>
                  </a:lnTo>
                  <a:close/>
                </a:path>
              </a:pathLst>
            </a:custGeom>
            <a:solidFill>
              <a:srgbClr val="3A3D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08256" y="2859987"/>
              <a:ext cx="123710" cy="91693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65735" y="2859986"/>
              <a:ext cx="123698" cy="9169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08539" y="3288753"/>
              <a:ext cx="123710" cy="9169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65452" y="3288750"/>
              <a:ext cx="123710" cy="91693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937656" y="3003168"/>
              <a:ext cx="323215" cy="281940"/>
            </a:xfrm>
            <a:custGeom>
              <a:avLst/>
              <a:gdLst/>
              <a:ahLst/>
              <a:cxnLst/>
              <a:rect l="l" t="t" r="r" b="b"/>
              <a:pathLst>
                <a:path w="323214" h="281939">
                  <a:moveTo>
                    <a:pt x="323037" y="27165"/>
                  </a:moveTo>
                  <a:lnTo>
                    <a:pt x="300570" y="0"/>
                  </a:lnTo>
                  <a:lnTo>
                    <a:pt x="289115" y="0"/>
                  </a:lnTo>
                  <a:lnTo>
                    <a:pt x="282371" y="2552"/>
                  </a:lnTo>
                  <a:lnTo>
                    <a:pt x="277152" y="7505"/>
                  </a:lnTo>
                  <a:lnTo>
                    <a:pt x="275132" y="9499"/>
                  </a:lnTo>
                  <a:lnTo>
                    <a:pt x="270344" y="12611"/>
                  </a:lnTo>
                  <a:lnTo>
                    <a:pt x="264477" y="15024"/>
                  </a:lnTo>
                  <a:lnTo>
                    <a:pt x="264477" y="72656"/>
                  </a:lnTo>
                  <a:lnTo>
                    <a:pt x="264045" y="95135"/>
                  </a:lnTo>
                  <a:lnTo>
                    <a:pt x="261480" y="139941"/>
                  </a:lnTo>
                  <a:lnTo>
                    <a:pt x="250952" y="180416"/>
                  </a:lnTo>
                  <a:lnTo>
                    <a:pt x="224739" y="209664"/>
                  </a:lnTo>
                  <a:lnTo>
                    <a:pt x="186055" y="221907"/>
                  </a:lnTo>
                  <a:lnTo>
                    <a:pt x="199885" y="209486"/>
                  </a:lnTo>
                  <a:lnTo>
                    <a:pt x="206375" y="202755"/>
                  </a:lnTo>
                  <a:lnTo>
                    <a:pt x="235902" y="166090"/>
                  </a:lnTo>
                  <a:lnTo>
                    <a:pt x="240296" y="156527"/>
                  </a:lnTo>
                  <a:lnTo>
                    <a:pt x="240271" y="150533"/>
                  </a:lnTo>
                  <a:lnTo>
                    <a:pt x="218325" y="124028"/>
                  </a:lnTo>
                  <a:lnTo>
                    <a:pt x="213220" y="124040"/>
                  </a:lnTo>
                  <a:lnTo>
                    <a:pt x="175234" y="156527"/>
                  </a:lnTo>
                  <a:lnTo>
                    <a:pt x="157784" y="174371"/>
                  </a:lnTo>
                  <a:lnTo>
                    <a:pt x="138404" y="189788"/>
                  </a:lnTo>
                  <a:lnTo>
                    <a:pt x="117373" y="202755"/>
                  </a:lnTo>
                  <a:lnTo>
                    <a:pt x="118376" y="195491"/>
                  </a:lnTo>
                  <a:lnTo>
                    <a:pt x="130644" y="154584"/>
                  </a:lnTo>
                  <a:lnTo>
                    <a:pt x="159639" y="116395"/>
                  </a:lnTo>
                  <a:lnTo>
                    <a:pt x="194779" y="95313"/>
                  </a:lnTo>
                  <a:lnTo>
                    <a:pt x="232130" y="82257"/>
                  </a:lnTo>
                  <a:lnTo>
                    <a:pt x="262089" y="73456"/>
                  </a:lnTo>
                  <a:lnTo>
                    <a:pt x="263271" y="73037"/>
                  </a:lnTo>
                  <a:lnTo>
                    <a:pt x="264477" y="72656"/>
                  </a:lnTo>
                  <a:lnTo>
                    <a:pt x="264477" y="15024"/>
                  </a:lnTo>
                  <a:lnTo>
                    <a:pt x="263321" y="15494"/>
                  </a:lnTo>
                  <a:lnTo>
                    <a:pt x="257175" y="18084"/>
                  </a:lnTo>
                  <a:lnTo>
                    <a:pt x="249275" y="20662"/>
                  </a:lnTo>
                  <a:lnTo>
                    <a:pt x="200583" y="35191"/>
                  </a:lnTo>
                  <a:lnTo>
                    <a:pt x="163360" y="50012"/>
                  </a:lnTo>
                  <a:lnTo>
                    <a:pt x="124383" y="75082"/>
                  </a:lnTo>
                  <a:lnTo>
                    <a:pt x="108978" y="89916"/>
                  </a:lnTo>
                  <a:lnTo>
                    <a:pt x="98361" y="102908"/>
                  </a:lnTo>
                  <a:lnTo>
                    <a:pt x="73418" y="151765"/>
                  </a:lnTo>
                  <a:lnTo>
                    <a:pt x="62522" y="203568"/>
                  </a:lnTo>
                  <a:lnTo>
                    <a:pt x="61010" y="223304"/>
                  </a:lnTo>
                  <a:lnTo>
                    <a:pt x="52489" y="224853"/>
                  </a:lnTo>
                  <a:lnTo>
                    <a:pt x="43878" y="226085"/>
                  </a:lnTo>
                  <a:lnTo>
                    <a:pt x="35191" y="226949"/>
                  </a:lnTo>
                  <a:lnTo>
                    <a:pt x="26416" y="227406"/>
                  </a:lnTo>
                  <a:lnTo>
                    <a:pt x="16065" y="229755"/>
                  </a:lnTo>
                  <a:lnTo>
                    <a:pt x="7670" y="235623"/>
                  </a:lnTo>
                  <a:lnTo>
                    <a:pt x="2044" y="244170"/>
                  </a:lnTo>
                  <a:lnTo>
                    <a:pt x="0" y="254546"/>
                  </a:lnTo>
                  <a:lnTo>
                    <a:pt x="12" y="255282"/>
                  </a:lnTo>
                  <a:lnTo>
                    <a:pt x="2349" y="265633"/>
                  </a:lnTo>
                  <a:lnTo>
                    <a:pt x="8216" y="274015"/>
                  </a:lnTo>
                  <a:lnTo>
                    <a:pt x="16764" y="279641"/>
                  </a:lnTo>
                  <a:lnTo>
                    <a:pt x="27139" y="281698"/>
                  </a:lnTo>
                  <a:lnTo>
                    <a:pt x="27876" y="281698"/>
                  </a:lnTo>
                  <a:lnTo>
                    <a:pt x="43980" y="280746"/>
                  </a:lnTo>
                  <a:lnTo>
                    <a:pt x="59855" y="278803"/>
                  </a:lnTo>
                  <a:lnTo>
                    <a:pt x="75501" y="275907"/>
                  </a:lnTo>
                  <a:lnTo>
                    <a:pt x="90855" y="272097"/>
                  </a:lnTo>
                  <a:lnTo>
                    <a:pt x="109016" y="274739"/>
                  </a:lnTo>
                  <a:lnTo>
                    <a:pt x="126238" y="276606"/>
                  </a:lnTo>
                  <a:lnTo>
                    <a:pt x="142557" y="277736"/>
                  </a:lnTo>
                  <a:lnTo>
                    <a:pt x="158013" y="278104"/>
                  </a:lnTo>
                  <a:lnTo>
                    <a:pt x="175031" y="277609"/>
                  </a:lnTo>
                  <a:lnTo>
                    <a:pt x="219938" y="270217"/>
                  </a:lnTo>
                  <a:lnTo>
                    <a:pt x="261327" y="250583"/>
                  </a:lnTo>
                  <a:lnTo>
                    <a:pt x="289331" y="221907"/>
                  </a:lnTo>
                  <a:lnTo>
                    <a:pt x="295529" y="212369"/>
                  </a:lnTo>
                  <a:lnTo>
                    <a:pt x="310972" y="171729"/>
                  </a:lnTo>
                  <a:lnTo>
                    <a:pt x="316915" y="130683"/>
                  </a:lnTo>
                  <a:lnTo>
                    <a:pt x="318363" y="91808"/>
                  </a:lnTo>
                  <a:lnTo>
                    <a:pt x="318617" y="75082"/>
                  </a:lnTo>
                  <a:lnTo>
                    <a:pt x="318681" y="72656"/>
                  </a:lnTo>
                  <a:lnTo>
                    <a:pt x="322783" y="31521"/>
                  </a:lnTo>
                  <a:lnTo>
                    <a:pt x="323037" y="29324"/>
                  </a:lnTo>
                  <a:lnTo>
                    <a:pt x="323037" y="27165"/>
                  </a:lnTo>
                  <a:close/>
                </a:path>
              </a:pathLst>
            </a:custGeom>
            <a:solidFill>
              <a:srgbClr val="3A3D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3396335" y="2799003"/>
            <a:ext cx="1143000" cy="992505"/>
          </a:xfrm>
          <a:custGeom>
            <a:avLst/>
            <a:gdLst/>
            <a:ahLst/>
            <a:cxnLst/>
            <a:rect l="l" t="t" r="r" b="b"/>
            <a:pathLst>
              <a:path w="1143000" h="992504">
                <a:moveTo>
                  <a:pt x="710552" y="515023"/>
                </a:moveTo>
                <a:lnTo>
                  <a:pt x="688835" y="488759"/>
                </a:lnTo>
                <a:lnTo>
                  <a:pt x="677748" y="488759"/>
                </a:lnTo>
                <a:lnTo>
                  <a:pt x="671220" y="491223"/>
                </a:lnTo>
                <a:lnTo>
                  <a:pt x="666178" y="496011"/>
                </a:lnTo>
                <a:lnTo>
                  <a:pt x="664578" y="497624"/>
                </a:lnTo>
                <a:lnTo>
                  <a:pt x="660349" y="500392"/>
                </a:lnTo>
                <a:lnTo>
                  <a:pt x="654113" y="502945"/>
                </a:lnTo>
                <a:lnTo>
                  <a:pt x="654113" y="558584"/>
                </a:lnTo>
                <a:lnTo>
                  <a:pt x="653745" y="578434"/>
                </a:lnTo>
                <a:lnTo>
                  <a:pt x="651459" y="617385"/>
                </a:lnTo>
                <a:lnTo>
                  <a:pt x="636549" y="663689"/>
                </a:lnTo>
                <a:lnTo>
                  <a:pt x="604354" y="686092"/>
                </a:lnTo>
                <a:lnTo>
                  <a:pt x="589521" y="689724"/>
                </a:lnTo>
                <a:lnTo>
                  <a:pt x="600976" y="679018"/>
                </a:lnTo>
                <a:lnTo>
                  <a:pt x="607720" y="671842"/>
                </a:lnTo>
                <a:lnTo>
                  <a:pt x="633971" y="637794"/>
                </a:lnTo>
                <a:lnTo>
                  <a:pt x="635381" y="619302"/>
                </a:lnTo>
                <a:lnTo>
                  <a:pt x="631190" y="610895"/>
                </a:lnTo>
                <a:lnTo>
                  <a:pt x="619099" y="602957"/>
                </a:lnTo>
                <a:lnTo>
                  <a:pt x="614057" y="601548"/>
                </a:lnTo>
                <a:lnTo>
                  <a:pt x="600595" y="601535"/>
                </a:lnTo>
                <a:lnTo>
                  <a:pt x="592188" y="605726"/>
                </a:lnTo>
                <a:lnTo>
                  <a:pt x="587159" y="613397"/>
                </a:lnTo>
                <a:lnTo>
                  <a:pt x="573900" y="631050"/>
                </a:lnTo>
                <a:lnTo>
                  <a:pt x="558787" y="646684"/>
                </a:lnTo>
                <a:lnTo>
                  <a:pt x="542048" y="660285"/>
                </a:lnTo>
                <a:lnTo>
                  <a:pt x="523900" y="671842"/>
                </a:lnTo>
                <a:lnTo>
                  <a:pt x="524725" y="666419"/>
                </a:lnTo>
                <a:lnTo>
                  <a:pt x="538949" y="624700"/>
                </a:lnTo>
                <a:lnTo>
                  <a:pt x="570369" y="590613"/>
                </a:lnTo>
                <a:lnTo>
                  <a:pt x="613803" y="570649"/>
                </a:lnTo>
                <a:lnTo>
                  <a:pt x="653313" y="558850"/>
                </a:lnTo>
                <a:lnTo>
                  <a:pt x="653707" y="558698"/>
                </a:lnTo>
                <a:lnTo>
                  <a:pt x="654113" y="558584"/>
                </a:lnTo>
                <a:lnTo>
                  <a:pt x="654113" y="502945"/>
                </a:lnTo>
                <a:lnTo>
                  <a:pt x="648550" y="505282"/>
                </a:lnTo>
                <a:lnTo>
                  <a:pt x="641438" y="507619"/>
                </a:lnTo>
                <a:lnTo>
                  <a:pt x="597141" y="520839"/>
                </a:lnTo>
                <a:lnTo>
                  <a:pt x="552704" y="539851"/>
                </a:lnTo>
                <a:lnTo>
                  <a:pt x="520128" y="563892"/>
                </a:lnTo>
                <a:lnTo>
                  <a:pt x="494626" y="596404"/>
                </a:lnTo>
                <a:lnTo>
                  <a:pt x="476300" y="642289"/>
                </a:lnTo>
                <a:lnTo>
                  <a:pt x="469226" y="692061"/>
                </a:lnTo>
                <a:lnTo>
                  <a:pt x="461822" y="693369"/>
                </a:lnTo>
                <a:lnTo>
                  <a:pt x="454355" y="694410"/>
                </a:lnTo>
                <a:lnTo>
                  <a:pt x="446824" y="695159"/>
                </a:lnTo>
                <a:lnTo>
                  <a:pt x="439216" y="695553"/>
                </a:lnTo>
                <a:lnTo>
                  <a:pt x="429209" y="697814"/>
                </a:lnTo>
                <a:lnTo>
                  <a:pt x="421093" y="703491"/>
                </a:lnTo>
                <a:lnTo>
                  <a:pt x="415645" y="711758"/>
                </a:lnTo>
                <a:lnTo>
                  <a:pt x="413664" y="721791"/>
                </a:lnTo>
                <a:lnTo>
                  <a:pt x="413677" y="722515"/>
                </a:lnTo>
                <a:lnTo>
                  <a:pt x="415950" y="732510"/>
                </a:lnTo>
                <a:lnTo>
                  <a:pt x="421627" y="740625"/>
                </a:lnTo>
                <a:lnTo>
                  <a:pt x="429882" y="746061"/>
                </a:lnTo>
                <a:lnTo>
                  <a:pt x="439915" y="748055"/>
                </a:lnTo>
                <a:lnTo>
                  <a:pt x="440613" y="748055"/>
                </a:lnTo>
                <a:lnTo>
                  <a:pt x="483908" y="742772"/>
                </a:lnTo>
                <a:lnTo>
                  <a:pt x="497865" y="739317"/>
                </a:lnTo>
                <a:lnTo>
                  <a:pt x="514350" y="741705"/>
                </a:lnTo>
                <a:lnTo>
                  <a:pt x="530009" y="743407"/>
                </a:lnTo>
                <a:lnTo>
                  <a:pt x="544868" y="744448"/>
                </a:lnTo>
                <a:lnTo>
                  <a:pt x="558927" y="744791"/>
                </a:lnTo>
                <a:lnTo>
                  <a:pt x="574497" y="744334"/>
                </a:lnTo>
                <a:lnTo>
                  <a:pt x="615670" y="737565"/>
                </a:lnTo>
                <a:lnTo>
                  <a:pt x="653783" y="719467"/>
                </a:lnTo>
                <a:lnTo>
                  <a:pt x="681761" y="689724"/>
                </a:lnTo>
                <a:lnTo>
                  <a:pt x="685342" y="684212"/>
                </a:lnTo>
                <a:lnTo>
                  <a:pt x="699541" y="646849"/>
                </a:lnTo>
                <a:lnTo>
                  <a:pt x="705916" y="591159"/>
                </a:lnTo>
                <a:lnTo>
                  <a:pt x="706424" y="565645"/>
                </a:lnTo>
                <a:lnTo>
                  <a:pt x="706539" y="558584"/>
                </a:lnTo>
                <a:lnTo>
                  <a:pt x="710311" y="519239"/>
                </a:lnTo>
                <a:lnTo>
                  <a:pt x="710552" y="517118"/>
                </a:lnTo>
                <a:lnTo>
                  <a:pt x="710552" y="515023"/>
                </a:lnTo>
                <a:close/>
              </a:path>
              <a:path w="1143000" h="992504">
                <a:moveTo>
                  <a:pt x="728078" y="394754"/>
                </a:moveTo>
                <a:lnTo>
                  <a:pt x="721017" y="340842"/>
                </a:lnTo>
                <a:lnTo>
                  <a:pt x="707326" y="288048"/>
                </a:lnTo>
                <a:lnTo>
                  <a:pt x="680326" y="223164"/>
                </a:lnTo>
                <a:lnTo>
                  <a:pt x="655815" y="184111"/>
                </a:lnTo>
                <a:lnTo>
                  <a:pt x="623874" y="151066"/>
                </a:lnTo>
                <a:lnTo>
                  <a:pt x="586028" y="133070"/>
                </a:lnTo>
                <a:lnTo>
                  <a:pt x="571690" y="131584"/>
                </a:lnTo>
                <a:lnTo>
                  <a:pt x="561936" y="132270"/>
                </a:lnTo>
                <a:lnTo>
                  <a:pt x="521271" y="149656"/>
                </a:lnTo>
                <a:lnTo>
                  <a:pt x="488264" y="182930"/>
                </a:lnTo>
                <a:lnTo>
                  <a:pt x="458203" y="232460"/>
                </a:lnTo>
                <a:lnTo>
                  <a:pt x="437769" y="282486"/>
                </a:lnTo>
                <a:lnTo>
                  <a:pt x="424421" y="330339"/>
                </a:lnTo>
                <a:lnTo>
                  <a:pt x="417106" y="373214"/>
                </a:lnTo>
                <a:lnTo>
                  <a:pt x="415036" y="394754"/>
                </a:lnTo>
                <a:lnTo>
                  <a:pt x="467817" y="394754"/>
                </a:lnTo>
                <a:lnTo>
                  <a:pt x="469277" y="380034"/>
                </a:lnTo>
                <a:lnTo>
                  <a:pt x="471284" y="365239"/>
                </a:lnTo>
                <a:lnTo>
                  <a:pt x="485889" y="304215"/>
                </a:lnTo>
                <a:lnTo>
                  <a:pt x="509397" y="247599"/>
                </a:lnTo>
                <a:lnTo>
                  <a:pt x="530275" y="214439"/>
                </a:lnTo>
                <a:lnTo>
                  <a:pt x="551141" y="192874"/>
                </a:lnTo>
                <a:lnTo>
                  <a:pt x="555498" y="189560"/>
                </a:lnTo>
                <a:lnTo>
                  <a:pt x="559523" y="187299"/>
                </a:lnTo>
                <a:lnTo>
                  <a:pt x="566381" y="184619"/>
                </a:lnTo>
                <a:lnTo>
                  <a:pt x="569112" y="184137"/>
                </a:lnTo>
                <a:lnTo>
                  <a:pt x="571614" y="184111"/>
                </a:lnTo>
                <a:lnTo>
                  <a:pt x="574929" y="184137"/>
                </a:lnTo>
                <a:lnTo>
                  <a:pt x="613270" y="214833"/>
                </a:lnTo>
                <a:lnTo>
                  <a:pt x="637870" y="255524"/>
                </a:lnTo>
                <a:lnTo>
                  <a:pt x="655726" y="299288"/>
                </a:lnTo>
                <a:lnTo>
                  <a:pt x="667359" y="340842"/>
                </a:lnTo>
                <a:lnTo>
                  <a:pt x="675551" y="394754"/>
                </a:lnTo>
                <a:lnTo>
                  <a:pt x="728078" y="394754"/>
                </a:lnTo>
                <a:close/>
              </a:path>
              <a:path w="1143000" h="992504">
                <a:moveTo>
                  <a:pt x="842124" y="414058"/>
                </a:moveTo>
                <a:lnTo>
                  <a:pt x="815886" y="394754"/>
                </a:lnTo>
                <a:lnTo>
                  <a:pt x="789622" y="394766"/>
                </a:lnTo>
                <a:lnTo>
                  <a:pt x="789622" y="447281"/>
                </a:lnTo>
                <a:lnTo>
                  <a:pt x="789622" y="729716"/>
                </a:lnTo>
                <a:lnTo>
                  <a:pt x="729805" y="789520"/>
                </a:lnTo>
                <a:lnTo>
                  <a:pt x="413194" y="789520"/>
                </a:lnTo>
                <a:lnTo>
                  <a:pt x="353390" y="729716"/>
                </a:lnTo>
                <a:lnTo>
                  <a:pt x="353390" y="447281"/>
                </a:lnTo>
                <a:lnTo>
                  <a:pt x="789622" y="447281"/>
                </a:lnTo>
                <a:lnTo>
                  <a:pt x="789622" y="394766"/>
                </a:lnTo>
                <a:lnTo>
                  <a:pt x="320167" y="394766"/>
                </a:lnTo>
                <a:lnTo>
                  <a:pt x="313499" y="397535"/>
                </a:lnTo>
                <a:lnTo>
                  <a:pt x="308559" y="402450"/>
                </a:lnTo>
                <a:lnTo>
                  <a:pt x="303644" y="407390"/>
                </a:lnTo>
                <a:lnTo>
                  <a:pt x="300888" y="414058"/>
                </a:lnTo>
                <a:lnTo>
                  <a:pt x="300888" y="747560"/>
                </a:lnTo>
                <a:lnTo>
                  <a:pt x="303644" y="754227"/>
                </a:lnTo>
                <a:lnTo>
                  <a:pt x="388696" y="839266"/>
                </a:lnTo>
                <a:lnTo>
                  <a:pt x="395351" y="842022"/>
                </a:lnTo>
                <a:lnTo>
                  <a:pt x="747649" y="842022"/>
                </a:lnTo>
                <a:lnTo>
                  <a:pt x="754316" y="839266"/>
                </a:lnTo>
                <a:lnTo>
                  <a:pt x="804087" y="789520"/>
                </a:lnTo>
                <a:lnTo>
                  <a:pt x="839368" y="754227"/>
                </a:lnTo>
                <a:lnTo>
                  <a:pt x="842124" y="747560"/>
                </a:lnTo>
                <a:lnTo>
                  <a:pt x="842124" y="447281"/>
                </a:lnTo>
                <a:lnTo>
                  <a:pt x="842124" y="414058"/>
                </a:lnTo>
                <a:close/>
              </a:path>
              <a:path w="1143000" h="992504">
                <a:moveTo>
                  <a:pt x="971359" y="773531"/>
                </a:moveTo>
                <a:lnTo>
                  <a:pt x="968133" y="766457"/>
                </a:lnTo>
                <a:lnTo>
                  <a:pt x="967790" y="765695"/>
                </a:lnTo>
                <a:lnTo>
                  <a:pt x="961047" y="760526"/>
                </a:lnTo>
                <a:lnTo>
                  <a:pt x="956310" y="756907"/>
                </a:lnTo>
                <a:lnTo>
                  <a:pt x="950658" y="755129"/>
                </a:lnTo>
                <a:lnTo>
                  <a:pt x="937234" y="755116"/>
                </a:lnTo>
                <a:lnTo>
                  <a:pt x="929386" y="758698"/>
                </a:lnTo>
                <a:lnTo>
                  <a:pt x="924229" y="765441"/>
                </a:lnTo>
                <a:lnTo>
                  <a:pt x="891679" y="803389"/>
                </a:lnTo>
                <a:lnTo>
                  <a:pt x="855116" y="837463"/>
                </a:lnTo>
                <a:lnTo>
                  <a:pt x="814882" y="867270"/>
                </a:lnTo>
                <a:lnTo>
                  <a:pt x="771372" y="892467"/>
                </a:lnTo>
                <a:lnTo>
                  <a:pt x="724928" y="912685"/>
                </a:lnTo>
                <a:lnTo>
                  <a:pt x="675906" y="927569"/>
                </a:lnTo>
                <a:lnTo>
                  <a:pt x="624662" y="936764"/>
                </a:lnTo>
                <a:lnTo>
                  <a:pt x="571512" y="939927"/>
                </a:lnTo>
                <a:lnTo>
                  <a:pt x="519734" y="936929"/>
                </a:lnTo>
                <a:lnTo>
                  <a:pt x="469747" y="928204"/>
                </a:lnTo>
                <a:lnTo>
                  <a:pt x="421855" y="914057"/>
                </a:lnTo>
                <a:lnTo>
                  <a:pt x="376389" y="894829"/>
                </a:lnTo>
                <a:lnTo>
                  <a:pt x="333667" y="870851"/>
                </a:lnTo>
                <a:lnTo>
                  <a:pt x="294017" y="842454"/>
                </a:lnTo>
                <a:lnTo>
                  <a:pt x="257771" y="809967"/>
                </a:lnTo>
                <a:lnTo>
                  <a:pt x="225259" y="773684"/>
                </a:lnTo>
                <a:lnTo>
                  <a:pt x="196875" y="734060"/>
                </a:lnTo>
                <a:lnTo>
                  <a:pt x="172897" y="691337"/>
                </a:lnTo>
                <a:lnTo>
                  <a:pt x="153682" y="645871"/>
                </a:lnTo>
                <a:lnTo>
                  <a:pt x="139534" y="597979"/>
                </a:lnTo>
                <a:lnTo>
                  <a:pt x="130810" y="547992"/>
                </a:lnTo>
                <a:lnTo>
                  <a:pt x="127825" y="496239"/>
                </a:lnTo>
                <a:lnTo>
                  <a:pt x="127825" y="484505"/>
                </a:lnTo>
                <a:lnTo>
                  <a:pt x="163195" y="519887"/>
                </a:lnTo>
                <a:lnTo>
                  <a:pt x="169964" y="522478"/>
                </a:lnTo>
                <a:lnTo>
                  <a:pt x="183349" y="522478"/>
                </a:lnTo>
                <a:lnTo>
                  <a:pt x="190119" y="519887"/>
                </a:lnTo>
                <a:lnTo>
                  <a:pt x="200342" y="509663"/>
                </a:lnTo>
                <a:lnTo>
                  <a:pt x="202920" y="502894"/>
                </a:lnTo>
                <a:lnTo>
                  <a:pt x="202920" y="489508"/>
                </a:lnTo>
                <a:lnTo>
                  <a:pt x="201002" y="484505"/>
                </a:lnTo>
                <a:lnTo>
                  <a:pt x="200939" y="484314"/>
                </a:lnTo>
                <a:lnTo>
                  <a:pt x="200342" y="482739"/>
                </a:lnTo>
                <a:lnTo>
                  <a:pt x="120599" y="403009"/>
                </a:lnTo>
                <a:lnTo>
                  <a:pt x="116878" y="399135"/>
                </a:lnTo>
                <a:lnTo>
                  <a:pt x="112039" y="396303"/>
                </a:lnTo>
                <a:lnTo>
                  <a:pt x="106172" y="395185"/>
                </a:lnTo>
                <a:lnTo>
                  <a:pt x="101561" y="394716"/>
                </a:lnTo>
                <a:lnTo>
                  <a:pt x="100774" y="394792"/>
                </a:lnTo>
                <a:lnTo>
                  <a:pt x="94322" y="395046"/>
                </a:lnTo>
                <a:lnTo>
                  <a:pt x="87833" y="397497"/>
                </a:lnTo>
                <a:lnTo>
                  <a:pt x="2590" y="482739"/>
                </a:lnTo>
                <a:lnTo>
                  <a:pt x="0" y="489508"/>
                </a:lnTo>
                <a:lnTo>
                  <a:pt x="0" y="502894"/>
                </a:lnTo>
                <a:lnTo>
                  <a:pt x="2590" y="509663"/>
                </a:lnTo>
                <a:lnTo>
                  <a:pt x="12814" y="519887"/>
                </a:lnTo>
                <a:lnTo>
                  <a:pt x="19583" y="522478"/>
                </a:lnTo>
                <a:lnTo>
                  <a:pt x="32969" y="522478"/>
                </a:lnTo>
                <a:lnTo>
                  <a:pt x="39738" y="519887"/>
                </a:lnTo>
                <a:lnTo>
                  <a:pt x="75298" y="484314"/>
                </a:lnTo>
                <a:lnTo>
                  <a:pt x="75298" y="496239"/>
                </a:lnTo>
                <a:lnTo>
                  <a:pt x="77851" y="546963"/>
                </a:lnTo>
                <a:lnTo>
                  <a:pt x="85382" y="596226"/>
                </a:lnTo>
                <a:lnTo>
                  <a:pt x="97612" y="643788"/>
                </a:lnTo>
                <a:lnTo>
                  <a:pt x="114300" y="689381"/>
                </a:lnTo>
                <a:lnTo>
                  <a:pt x="135204" y="732764"/>
                </a:lnTo>
                <a:lnTo>
                  <a:pt x="160070" y="773709"/>
                </a:lnTo>
                <a:lnTo>
                  <a:pt x="188620" y="811885"/>
                </a:lnTo>
                <a:lnTo>
                  <a:pt x="220637" y="847102"/>
                </a:lnTo>
                <a:lnTo>
                  <a:pt x="255841" y="879106"/>
                </a:lnTo>
                <a:lnTo>
                  <a:pt x="294017" y="907656"/>
                </a:lnTo>
                <a:lnTo>
                  <a:pt x="334924" y="932510"/>
                </a:lnTo>
                <a:lnTo>
                  <a:pt x="378294" y="953401"/>
                </a:lnTo>
                <a:lnTo>
                  <a:pt x="423875" y="970089"/>
                </a:lnTo>
                <a:lnTo>
                  <a:pt x="471424" y="982332"/>
                </a:lnTo>
                <a:lnTo>
                  <a:pt x="520674" y="989850"/>
                </a:lnTo>
                <a:lnTo>
                  <a:pt x="571373" y="992428"/>
                </a:lnTo>
                <a:lnTo>
                  <a:pt x="619175" y="990168"/>
                </a:lnTo>
                <a:lnTo>
                  <a:pt x="665568" y="983526"/>
                </a:lnTo>
                <a:lnTo>
                  <a:pt x="710488" y="972693"/>
                </a:lnTo>
                <a:lnTo>
                  <a:pt x="753732" y="957897"/>
                </a:lnTo>
                <a:lnTo>
                  <a:pt x="793762" y="939927"/>
                </a:lnTo>
                <a:lnTo>
                  <a:pt x="795070" y="939342"/>
                </a:lnTo>
                <a:lnTo>
                  <a:pt x="843737" y="911161"/>
                </a:lnTo>
                <a:lnTo>
                  <a:pt x="888707" y="877836"/>
                </a:lnTo>
                <a:lnTo>
                  <a:pt x="929576" y="839762"/>
                </a:lnTo>
                <a:lnTo>
                  <a:pt x="965962" y="797344"/>
                </a:lnTo>
                <a:lnTo>
                  <a:pt x="971359" y="786955"/>
                </a:lnTo>
                <a:lnTo>
                  <a:pt x="971359" y="773531"/>
                </a:lnTo>
                <a:close/>
              </a:path>
              <a:path w="1143000" h="992504">
                <a:moveTo>
                  <a:pt x="1142923" y="489521"/>
                </a:moveTo>
                <a:lnTo>
                  <a:pt x="1140396" y="482917"/>
                </a:lnTo>
                <a:lnTo>
                  <a:pt x="1140333" y="482752"/>
                </a:lnTo>
                <a:lnTo>
                  <a:pt x="1135227" y="477647"/>
                </a:lnTo>
                <a:lnTo>
                  <a:pt x="1130071" y="472478"/>
                </a:lnTo>
                <a:lnTo>
                  <a:pt x="1123238" y="469950"/>
                </a:lnTo>
                <a:lnTo>
                  <a:pt x="1109853" y="469950"/>
                </a:lnTo>
                <a:lnTo>
                  <a:pt x="1103147" y="472579"/>
                </a:lnTo>
                <a:lnTo>
                  <a:pt x="1067727" y="508012"/>
                </a:lnTo>
                <a:lnTo>
                  <a:pt x="1067727" y="496176"/>
                </a:lnTo>
                <a:lnTo>
                  <a:pt x="1065161" y="445465"/>
                </a:lnTo>
                <a:lnTo>
                  <a:pt x="1057643" y="396214"/>
                </a:lnTo>
                <a:lnTo>
                  <a:pt x="1045400" y="348653"/>
                </a:lnTo>
                <a:lnTo>
                  <a:pt x="1028712" y="303060"/>
                </a:lnTo>
                <a:lnTo>
                  <a:pt x="1007808" y="259664"/>
                </a:lnTo>
                <a:lnTo>
                  <a:pt x="982941" y="218732"/>
                </a:lnTo>
                <a:lnTo>
                  <a:pt x="954405" y="180555"/>
                </a:lnTo>
                <a:lnTo>
                  <a:pt x="922388" y="145338"/>
                </a:lnTo>
                <a:lnTo>
                  <a:pt x="887171" y="113334"/>
                </a:lnTo>
                <a:lnTo>
                  <a:pt x="848982" y="84772"/>
                </a:lnTo>
                <a:lnTo>
                  <a:pt x="808062" y="59918"/>
                </a:lnTo>
                <a:lnTo>
                  <a:pt x="764679" y="39014"/>
                </a:lnTo>
                <a:lnTo>
                  <a:pt x="719074" y="22326"/>
                </a:lnTo>
                <a:lnTo>
                  <a:pt x="671512" y="10096"/>
                </a:lnTo>
                <a:lnTo>
                  <a:pt x="622249" y="2565"/>
                </a:lnTo>
                <a:lnTo>
                  <a:pt x="571538" y="0"/>
                </a:lnTo>
                <a:lnTo>
                  <a:pt x="523303" y="2311"/>
                </a:lnTo>
                <a:lnTo>
                  <a:pt x="476415" y="9118"/>
                </a:lnTo>
                <a:lnTo>
                  <a:pt x="431025" y="20180"/>
                </a:lnTo>
                <a:lnTo>
                  <a:pt x="387362" y="35293"/>
                </a:lnTo>
                <a:lnTo>
                  <a:pt x="345668" y="54254"/>
                </a:lnTo>
                <a:lnTo>
                  <a:pt x="296621" y="83032"/>
                </a:lnTo>
                <a:lnTo>
                  <a:pt x="251396" y="117055"/>
                </a:lnTo>
                <a:lnTo>
                  <a:pt x="210375" y="155905"/>
                </a:lnTo>
                <a:lnTo>
                  <a:pt x="173990" y="199161"/>
                </a:lnTo>
                <a:lnTo>
                  <a:pt x="168744" y="222846"/>
                </a:lnTo>
                <a:lnTo>
                  <a:pt x="172402" y="230771"/>
                </a:lnTo>
                <a:lnTo>
                  <a:pt x="210896" y="237502"/>
                </a:lnTo>
                <a:lnTo>
                  <a:pt x="216039" y="230632"/>
                </a:lnTo>
                <a:lnTo>
                  <a:pt x="248589" y="191922"/>
                </a:lnTo>
                <a:lnTo>
                  <a:pt x="285292" y="157162"/>
                </a:lnTo>
                <a:lnTo>
                  <a:pt x="325755" y="126733"/>
                </a:lnTo>
                <a:lnTo>
                  <a:pt x="369608" y="101003"/>
                </a:lnTo>
                <a:lnTo>
                  <a:pt x="416471" y="80352"/>
                </a:lnTo>
                <a:lnTo>
                  <a:pt x="465963" y="65138"/>
                </a:lnTo>
                <a:lnTo>
                  <a:pt x="517766" y="55740"/>
                </a:lnTo>
                <a:lnTo>
                  <a:pt x="571512" y="52514"/>
                </a:lnTo>
                <a:lnTo>
                  <a:pt x="623277" y="55499"/>
                </a:lnTo>
                <a:lnTo>
                  <a:pt x="673265" y="64236"/>
                </a:lnTo>
                <a:lnTo>
                  <a:pt x="721156" y="78371"/>
                </a:lnTo>
                <a:lnTo>
                  <a:pt x="766622" y="97599"/>
                </a:lnTo>
                <a:lnTo>
                  <a:pt x="809345" y="121577"/>
                </a:lnTo>
                <a:lnTo>
                  <a:pt x="848995" y="149987"/>
                </a:lnTo>
                <a:lnTo>
                  <a:pt x="885253" y="182473"/>
                </a:lnTo>
                <a:lnTo>
                  <a:pt x="917765" y="218757"/>
                </a:lnTo>
                <a:lnTo>
                  <a:pt x="946150" y="258381"/>
                </a:lnTo>
                <a:lnTo>
                  <a:pt x="970127" y="301104"/>
                </a:lnTo>
                <a:lnTo>
                  <a:pt x="989355" y="346570"/>
                </a:lnTo>
                <a:lnTo>
                  <a:pt x="1003490" y="394462"/>
                </a:lnTo>
                <a:lnTo>
                  <a:pt x="1012215" y="444449"/>
                </a:lnTo>
                <a:lnTo>
                  <a:pt x="1015199" y="496176"/>
                </a:lnTo>
                <a:lnTo>
                  <a:pt x="1015199" y="508012"/>
                </a:lnTo>
                <a:lnTo>
                  <a:pt x="979779" y="472579"/>
                </a:lnTo>
                <a:lnTo>
                  <a:pt x="973086" y="469950"/>
                </a:lnTo>
                <a:lnTo>
                  <a:pt x="959688" y="469950"/>
                </a:lnTo>
                <a:lnTo>
                  <a:pt x="952868" y="472478"/>
                </a:lnTo>
                <a:lnTo>
                  <a:pt x="942594" y="482752"/>
                </a:lnTo>
                <a:lnTo>
                  <a:pt x="940003" y="489521"/>
                </a:lnTo>
                <a:lnTo>
                  <a:pt x="940003" y="502907"/>
                </a:lnTo>
                <a:lnTo>
                  <a:pt x="942594" y="509676"/>
                </a:lnTo>
                <a:lnTo>
                  <a:pt x="1023162" y="590245"/>
                </a:lnTo>
                <a:lnTo>
                  <a:pt x="1026858" y="593267"/>
                </a:lnTo>
                <a:lnTo>
                  <a:pt x="1027557" y="593636"/>
                </a:lnTo>
                <a:lnTo>
                  <a:pt x="1030249" y="595210"/>
                </a:lnTo>
                <a:lnTo>
                  <a:pt x="1033157" y="596519"/>
                </a:lnTo>
                <a:lnTo>
                  <a:pt x="1036675" y="597217"/>
                </a:lnTo>
                <a:lnTo>
                  <a:pt x="1041463" y="597712"/>
                </a:lnTo>
                <a:lnTo>
                  <a:pt x="1046251" y="597217"/>
                </a:lnTo>
                <a:lnTo>
                  <a:pt x="1049782" y="596519"/>
                </a:lnTo>
                <a:lnTo>
                  <a:pt x="1052690" y="595210"/>
                </a:lnTo>
                <a:lnTo>
                  <a:pt x="1055331" y="593547"/>
                </a:lnTo>
                <a:lnTo>
                  <a:pt x="1055535" y="593547"/>
                </a:lnTo>
                <a:lnTo>
                  <a:pt x="1056068" y="593267"/>
                </a:lnTo>
                <a:lnTo>
                  <a:pt x="1059764" y="590245"/>
                </a:lnTo>
                <a:lnTo>
                  <a:pt x="1140333" y="509676"/>
                </a:lnTo>
                <a:lnTo>
                  <a:pt x="1140968" y="508012"/>
                </a:lnTo>
                <a:lnTo>
                  <a:pt x="1142923" y="502907"/>
                </a:lnTo>
                <a:lnTo>
                  <a:pt x="1142923" y="489521"/>
                </a:lnTo>
                <a:close/>
              </a:path>
            </a:pathLst>
          </a:custGeom>
          <a:solidFill>
            <a:srgbClr val="3A3D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298549" y="3000755"/>
            <a:ext cx="993775" cy="791210"/>
          </a:xfrm>
          <a:custGeom>
            <a:avLst/>
            <a:gdLst/>
            <a:ahLst/>
            <a:cxnLst/>
            <a:rect l="l" t="t" r="r" b="b"/>
            <a:pathLst>
              <a:path w="993775" h="791210">
                <a:moveTo>
                  <a:pt x="801077" y="126034"/>
                </a:moveTo>
                <a:lnTo>
                  <a:pt x="792353" y="77368"/>
                </a:lnTo>
                <a:lnTo>
                  <a:pt x="771525" y="43053"/>
                </a:lnTo>
                <a:lnTo>
                  <a:pt x="767994" y="37261"/>
                </a:lnTo>
                <a:lnTo>
                  <a:pt x="758024" y="29984"/>
                </a:lnTo>
                <a:lnTo>
                  <a:pt x="758024" y="126034"/>
                </a:lnTo>
                <a:lnTo>
                  <a:pt x="752030" y="158661"/>
                </a:lnTo>
                <a:lnTo>
                  <a:pt x="734593" y="190119"/>
                </a:lnTo>
                <a:lnTo>
                  <a:pt x="706577" y="222402"/>
                </a:lnTo>
                <a:lnTo>
                  <a:pt x="668794" y="257517"/>
                </a:lnTo>
                <a:lnTo>
                  <a:pt x="587209" y="327126"/>
                </a:lnTo>
                <a:lnTo>
                  <a:pt x="504901" y="257035"/>
                </a:lnTo>
                <a:lnTo>
                  <a:pt x="467271" y="222110"/>
                </a:lnTo>
                <a:lnTo>
                  <a:pt x="439343" y="189966"/>
                </a:lnTo>
                <a:lnTo>
                  <a:pt x="421982" y="158610"/>
                </a:lnTo>
                <a:lnTo>
                  <a:pt x="416001" y="126034"/>
                </a:lnTo>
                <a:lnTo>
                  <a:pt x="421690" y="93116"/>
                </a:lnTo>
                <a:lnTo>
                  <a:pt x="437400" y="66814"/>
                </a:lnTo>
                <a:lnTo>
                  <a:pt x="461048" y="49415"/>
                </a:lnTo>
                <a:lnTo>
                  <a:pt x="490740" y="43065"/>
                </a:lnTo>
                <a:lnTo>
                  <a:pt x="517893" y="49326"/>
                </a:lnTo>
                <a:lnTo>
                  <a:pt x="539559" y="65417"/>
                </a:lnTo>
                <a:lnTo>
                  <a:pt x="555371" y="87376"/>
                </a:lnTo>
                <a:lnTo>
                  <a:pt x="564934" y="111188"/>
                </a:lnTo>
                <a:lnTo>
                  <a:pt x="570687" y="133426"/>
                </a:lnTo>
                <a:lnTo>
                  <a:pt x="576313" y="141922"/>
                </a:lnTo>
                <a:lnTo>
                  <a:pt x="585228" y="144856"/>
                </a:lnTo>
                <a:lnTo>
                  <a:pt x="594220" y="142176"/>
                </a:lnTo>
                <a:lnTo>
                  <a:pt x="600075" y="133832"/>
                </a:lnTo>
                <a:lnTo>
                  <a:pt x="606437" y="111836"/>
                </a:lnTo>
                <a:lnTo>
                  <a:pt x="616673" y="87909"/>
                </a:lnTo>
                <a:lnTo>
                  <a:pt x="633222" y="65735"/>
                </a:lnTo>
                <a:lnTo>
                  <a:pt x="646823" y="55803"/>
                </a:lnTo>
                <a:lnTo>
                  <a:pt x="655599" y="49415"/>
                </a:lnTo>
                <a:lnTo>
                  <a:pt x="683285" y="43053"/>
                </a:lnTo>
                <a:lnTo>
                  <a:pt x="712939" y="49377"/>
                </a:lnTo>
                <a:lnTo>
                  <a:pt x="736638" y="66814"/>
                </a:lnTo>
                <a:lnTo>
                  <a:pt x="752335" y="93116"/>
                </a:lnTo>
                <a:lnTo>
                  <a:pt x="758024" y="126034"/>
                </a:lnTo>
                <a:lnTo>
                  <a:pt x="758024" y="29984"/>
                </a:lnTo>
                <a:lnTo>
                  <a:pt x="730732" y="10033"/>
                </a:lnTo>
                <a:lnTo>
                  <a:pt x="683285" y="0"/>
                </a:lnTo>
                <a:lnTo>
                  <a:pt x="653808" y="3975"/>
                </a:lnTo>
                <a:lnTo>
                  <a:pt x="627722" y="15227"/>
                </a:lnTo>
                <a:lnTo>
                  <a:pt x="605180" y="32816"/>
                </a:lnTo>
                <a:lnTo>
                  <a:pt x="586333" y="55803"/>
                </a:lnTo>
                <a:lnTo>
                  <a:pt x="576199" y="43065"/>
                </a:lnTo>
                <a:lnTo>
                  <a:pt x="567982" y="32753"/>
                </a:lnTo>
                <a:lnTo>
                  <a:pt x="545858" y="15163"/>
                </a:lnTo>
                <a:lnTo>
                  <a:pt x="520065" y="3949"/>
                </a:lnTo>
                <a:lnTo>
                  <a:pt x="490740" y="0"/>
                </a:lnTo>
                <a:lnTo>
                  <a:pt x="443268" y="10045"/>
                </a:lnTo>
                <a:lnTo>
                  <a:pt x="406006" y="37274"/>
                </a:lnTo>
                <a:lnTo>
                  <a:pt x="381660" y="77381"/>
                </a:lnTo>
                <a:lnTo>
                  <a:pt x="372948" y="126034"/>
                </a:lnTo>
                <a:lnTo>
                  <a:pt x="381368" y="172453"/>
                </a:lnTo>
                <a:lnTo>
                  <a:pt x="404241" y="214630"/>
                </a:lnTo>
                <a:lnTo>
                  <a:pt x="437972" y="253961"/>
                </a:lnTo>
                <a:lnTo>
                  <a:pt x="478967" y="291846"/>
                </a:lnTo>
                <a:lnTo>
                  <a:pt x="551053" y="352907"/>
                </a:lnTo>
                <a:lnTo>
                  <a:pt x="587209" y="384048"/>
                </a:lnTo>
                <a:lnTo>
                  <a:pt x="622706" y="353441"/>
                </a:lnTo>
                <a:lnTo>
                  <a:pt x="653669" y="327126"/>
                </a:lnTo>
                <a:lnTo>
                  <a:pt x="700608" y="286854"/>
                </a:lnTo>
                <a:lnTo>
                  <a:pt x="742454" y="247180"/>
                </a:lnTo>
                <a:lnTo>
                  <a:pt x="774090" y="208800"/>
                </a:lnTo>
                <a:lnTo>
                  <a:pt x="794092" y="169240"/>
                </a:lnTo>
                <a:lnTo>
                  <a:pt x="801077" y="126034"/>
                </a:lnTo>
                <a:close/>
              </a:path>
              <a:path w="993775" h="791210">
                <a:moveTo>
                  <a:pt x="993648" y="462953"/>
                </a:moveTo>
                <a:lnTo>
                  <a:pt x="969454" y="431203"/>
                </a:lnTo>
                <a:lnTo>
                  <a:pt x="955509" y="424853"/>
                </a:lnTo>
                <a:lnTo>
                  <a:pt x="948448" y="422313"/>
                </a:lnTo>
                <a:lnTo>
                  <a:pt x="940104" y="419773"/>
                </a:lnTo>
                <a:lnTo>
                  <a:pt x="922197" y="419773"/>
                </a:lnTo>
                <a:lnTo>
                  <a:pt x="928903" y="386753"/>
                </a:lnTo>
                <a:lnTo>
                  <a:pt x="934313" y="360083"/>
                </a:lnTo>
                <a:lnTo>
                  <a:pt x="932599" y="352463"/>
                </a:lnTo>
                <a:lnTo>
                  <a:pt x="924001" y="342303"/>
                </a:lnTo>
                <a:lnTo>
                  <a:pt x="917613" y="339763"/>
                </a:lnTo>
                <a:lnTo>
                  <a:pt x="889114" y="339763"/>
                </a:lnTo>
                <a:lnTo>
                  <a:pt x="882878" y="340563"/>
                </a:lnTo>
                <a:lnTo>
                  <a:pt x="882878" y="386753"/>
                </a:lnTo>
                <a:lnTo>
                  <a:pt x="872223" y="440093"/>
                </a:lnTo>
                <a:lnTo>
                  <a:pt x="869226" y="441363"/>
                </a:lnTo>
                <a:lnTo>
                  <a:pt x="866228" y="443903"/>
                </a:lnTo>
                <a:lnTo>
                  <a:pt x="863231" y="445173"/>
                </a:lnTo>
                <a:lnTo>
                  <a:pt x="830770" y="468033"/>
                </a:lnTo>
                <a:lnTo>
                  <a:pt x="815047" y="479463"/>
                </a:lnTo>
                <a:lnTo>
                  <a:pt x="799947" y="489623"/>
                </a:lnTo>
                <a:lnTo>
                  <a:pt x="799058" y="490893"/>
                </a:lnTo>
                <a:lnTo>
                  <a:pt x="829767" y="433743"/>
                </a:lnTo>
                <a:lnTo>
                  <a:pt x="836002" y="424853"/>
                </a:lnTo>
                <a:lnTo>
                  <a:pt x="841730" y="417233"/>
                </a:lnTo>
                <a:lnTo>
                  <a:pt x="847001" y="409613"/>
                </a:lnTo>
                <a:lnTo>
                  <a:pt x="851865" y="404533"/>
                </a:lnTo>
                <a:lnTo>
                  <a:pt x="858291" y="396913"/>
                </a:lnTo>
                <a:lnTo>
                  <a:pt x="863409" y="393103"/>
                </a:lnTo>
                <a:lnTo>
                  <a:pt x="872731" y="389293"/>
                </a:lnTo>
                <a:lnTo>
                  <a:pt x="876871" y="388023"/>
                </a:lnTo>
                <a:lnTo>
                  <a:pt x="882878" y="386753"/>
                </a:lnTo>
                <a:lnTo>
                  <a:pt x="882878" y="340563"/>
                </a:lnTo>
                <a:lnTo>
                  <a:pt x="842683" y="353733"/>
                </a:lnTo>
                <a:lnTo>
                  <a:pt x="815594" y="377863"/>
                </a:lnTo>
                <a:lnTo>
                  <a:pt x="809675" y="384213"/>
                </a:lnTo>
                <a:lnTo>
                  <a:pt x="803770" y="391833"/>
                </a:lnTo>
                <a:lnTo>
                  <a:pt x="797775" y="400723"/>
                </a:lnTo>
                <a:lnTo>
                  <a:pt x="790994" y="410883"/>
                </a:lnTo>
                <a:lnTo>
                  <a:pt x="743800" y="497243"/>
                </a:lnTo>
                <a:lnTo>
                  <a:pt x="739457" y="494703"/>
                </a:lnTo>
                <a:lnTo>
                  <a:pt x="734529" y="490893"/>
                </a:lnTo>
                <a:lnTo>
                  <a:pt x="720356" y="484543"/>
                </a:lnTo>
                <a:lnTo>
                  <a:pt x="710971" y="482003"/>
                </a:lnTo>
                <a:lnTo>
                  <a:pt x="689927" y="479463"/>
                </a:lnTo>
                <a:lnTo>
                  <a:pt x="680288" y="480733"/>
                </a:lnTo>
                <a:lnTo>
                  <a:pt x="670293" y="480733"/>
                </a:lnTo>
                <a:lnTo>
                  <a:pt x="639140" y="484543"/>
                </a:lnTo>
                <a:lnTo>
                  <a:pt x="628764" y="487083"/>
                </a:lnTo>
                <a:lnTo>
                  <a:pt x="618629" y="488353"/>
                </a:lnTo>
                <a:lnTo>
                  <a:pt x="608888" y="490893"/>
                </a:lnTo>
                <a:lnTo>
                  <a:pt x="597763" y="493433"/>
                </a:lnTo>
                <a:lnTo>
                  <a:pt x="587730" y="494703"/>
                </a:lnTo>
                <a:lnTo>
                  <a:pt x="579081" y="497243"/>
                </a:lnTo>
                <a:lnTo>
                  <a:pt x="572084" y="498513"/>
                </a:lnTo>
                <a:lnTo>
                  <a:pt x="462495" y="443903"/>
                </a:lnTo>
                <a:lnTo>
                  <a:pt x="458127" y="440093"/>
                </a:lnTo>
                <a:lnTo>
                  <a:pt x="451967" y="433743"/>
                </a:lnTo>
                <a:lnTo>
                  <a:pt x="444042" y="427393"/>
                </a:lnTo>
                <a:lnTo>
                  <a:pt x="434416" y="419773"/>
                </a:lnTo>
                <a:lnTo>
                  <a:pt x="418122" y="408343"/>
                </a:lnTo>
                <a:lnTo>
                  <a:pt x="415963" y="407073"/>
                </a:lnTo>
                <a:lnTo>
                  <a:pt x="398703" y="396913"/>
                </a:lnTo>
                <a:lnTo>
                  <a:pt x="350977" y="375323"/>
                </a:lnTo>
                <a:lnTo>
                  <a:pt x="313042" y="365163"/>
                </a:lnTo>
                <a:lnTo>
                  <a:pt x="292404" y="362623"/>
                </a:lnTo>
                <a:lnTo>
                  <a:pt x="257340" y="362623"/>
                </a:lnTo>
                <a:lnTo>
                  <a:pt x="205625" y="375323"/>
                </a:lnTo>
                <a:lnTo>
                  <a:pt x="169341" y="393103"/>
                </a:lnTo>
                <a:lnTo>
                  <a:pt x="124790" y="423583"/>
                </a:lnTo>
                <a:lnTo>
                  <a:pt x="85344" y="459143"/>
                </a:lnTo>
                <a:lnTo>
                  <a:pt x="52146" y="493433"/>
                </a:lnTo>
                <a:lnTo>
                  <a:pt x="26504" y="522643"/>
                </a:lnTo>
                <a:lnTo>
                  <a:pt x="9893" y="544233"/>
                </a:lnTo>
                <a:lnTo>
                  <a:pt x="3771" y="551853"/>
                </a:lnTo>
                <a:lnTo>
                  <a:pt x="165" y="560743"/>
                </a:lnTo>
                <a:lnTo>
                  <a:pt x="0" y="569633"/>
                </a:lnTo>
                <a:lnTo>
                  <a:pt x="3073" y="577253"/>
                </a:lnTo>
                <a:lnTo>
                  <a:pt x="9245" y="583603"/>
                </a:lnTo>
                <a:lnTo>
                  <a:pt x="17449" y="587413"/>
                </a:lnTo>
                <a:lnTo>
                  <a:pt x="26111" y="587413"/>
                </a:lnTo>
                <a:lnTo>
                  <a:pt x="34201" y="584873"/>
                </a:lnTo>
                <a:lnTo>
                  <a:pt x="40728" y="578523"/>
                </a:lnTo>
                <a:lnTo>
                  <a:pt x="44500" y="573443"/>
                </a:lnTo>
                <a:lnTo>
                  <a:pt x="46812" y="569633"/>
                </a:lnTo>
                <a:lnTo>
                  <a:pt x="60896" y="551853"/>
                </a:lnTo>
                <a:lnTo>
                  <a:pt x="67856" y="544233"/>
                </a:lnTo>
                <a:lnTo>
                  <a:pt x="75692" y="534073"/>
                </a:lnTo>
                <a:lnTo>
                  <a:pt x="93738" y="515023"/>
                </a:lnTo>
                <a:lnTo>
                  <a:pt x="137655" y="471843"/>
                </a:lnTo>
                <a:lnTo>
                  <a:pt x="179654" y="440093"/>
                </a:lnTo>
                <a:lnTo>
                  <a:pt x="214782" y="421043"/>
                </a:lnTo>
                <a:lnTo>
                  <a:pt x="251853" y="408343"/>
                </a:lnTo>
                <a:lnTo>
                  <a:pt x="261391" y="407073"/>
                </a:lnTo>
                <a:lnTo>
                  <a:pt x="270751" y="407073"/>
                </a:lnTo>
                <a:lnTo>
                  <a:pt x="320624" y="413423"/>
                </a:lnTo>
                <a:lnTo>
                  <a:pt x="363131" y="428663"/>
                </a:lnTo>
                <a:lnTo>
                  <a:pt x="405892" y="455333"/>
                </a:lnTo>
                <a:lnTo>
                  <a:pt x="432320" y="478193"/>
                </a:lnTo>
                <a:lnTo>
                  <a:pt x="434238" y="479463"/>
                </a:lnTo>
                <a:lnTo>
                  <a:pt x="436321" y="482003"/>
                </a:lnTo>
                <a:lnTo>
                  <a:pt x="564273" y="545503"/>
                </a:lnTo>
                <a:lnTo>
                  <a:pt x="569836" y="545503"/>
                </a:lnTo>
                <a:lnTo>
                  <a:pt x="579945" y="542963"/>
                </a:lnTo>
                <a:lnTo>
                  <a:pt x="593293" y="540423"/>
                </a:lnTo>
                <a:lnTo>
                  <a:pt x="601027" y="537883"/>
                </a:lnTo>
                <a:lnTo>
                  <a:pt x="613448" y="535343"/>
                </a:lnTo>
                <a:lnTo>
                  <a:pt x="655929" y="527723"/>
                </a:lnTo>
                <a:lnTo>
                  <a:pt x="665302" y="526453"/>
                </a:lnTo>
                <a:lnTo>
                  <a:pt x="674243" y="526453"/>
                </a:lnTo>
                <a:lnTo>
                  <a:pt x="682536" y="525183"/>
                </a:lnTo>
                <a:lnTo>
                  <a:pt x="695909" y="525183"/>
                </a:lnTo>
                <a:lnTo>
                  <a:pt x="700671" y="526453"/>
                </a:lnTo>
                <a:lnTo>
                  <a:pt x="708660" y="528993"/>
                </a:lnTo>
                <a:lnTo>
                  <a:pt x="711936" y="530263"/>
                </a:lnTo>
                <a:lnTo>
                  <a:pt x="716178" y="534073"/>
                </a:lnTo>
                <a:lnTo>
                  <a:pt x="717461" y="534073"/>
                </a:lnTo>
                <a:lnTo>
                  <a:pt x="718654" y="535343"/>
                </a:lnTo>
                <a:lnTo>
                  <a:pt x="714667" y="537883"/>
                </a:lnTo>
                <a:lnTo>
                  <a:pt x="710158" y="540423"/>
                </a:lnTo>
                <a:lnTo>
                  <a:pt x="705256" y="542963"/>
                </a:lnTo>
                <a:lnTo>
                  <a:pt x="689394" y="553123"/>
                </a:lnTo>
                <a:lnTo>
                  <a:pt x="671779" y="562013"/>
                </a:lnTo>
                <a:lnTo>
                  <a:pt x="653110" y="572173"/>
                </a:lnTo>
                <a:lnTo>
                  <a:pt x="634085" y="581063"/>
                </a:lnTo>
                <a:lnTo>
                  <a:pt x="621576" y="586143"/>
                </a:lnTo>
                <a:lnTo>
                  <a:pt x="609460" y="591223"/>
                </a:lnTo>
                <a:lnTo>
                  <a:pt x="598030" y="595033"/>
                </a:lnTo>
                <a:lnTo>
                  <a:pt x="587552" y="597573"/>
                </a:lnTo>
                <a:lnTo>
                  <a:pt x="580047" y="600113"/>
                </a:lnTo>
                <a:lnTo>
                  <a:pt x="560603" y="600113"/>
                </a:lnTo>
                <a:lnTo>
                  <a:pt x="547941" y="598843"/>
                </a:lnTo>
                <a:lnTo>
                  <a:pt x="540588" y="596303"/>
                </a:lnTo>
                <a:lnTo>
                  <a:pt x="532752" y="595033"/>
                </a:lnTo>
                <a:lnTo>
                  <a:pt x="520636" y="592493"/>
                </a:lnTo>
                <a:lnTo>
                  <a:pt x="508063" y="588683"/>
                </a:lnTo>
                <a:lnTo>
                  <a:pt x="495287" y="586143"/>
                </a:lnTo>
                <a:lnTo>
                  <a:pt x="482612" y="582333"/>
                </a:lnTo>
                <a:lnTo>
                  <a:pt x="438188" y="568363"/>
                </a:lnTo>
                <a:lnTo>
                  <a:pt x="423405" y="564553"/>
                </a:lnTo>
                <a:lnTo>
                  <a:pt x="416090" y="562013"/>
                </a:lnTo>
                <a:lnTo>
                  <a:pt x="407187" y="560743"/>
                </a:lnTo>
                <a:lnTo>
                  <a:pt x="398830" y="563283"/>
                </a:lnTo>
                <a:lnTo>
                  <a:pt x="391934" y="568363"/>
                </a:lnTo>
                <a:lnTo>
                  <a:pt x="387426" y="575983"/>
                </a:lnTo>
                <a:lnTo>
                  <a:pt x="386270" y="584873"/>
                </a:lnTo>
                <a:lnTo>
                  <a:pt x="388531" y="592493"/>
                </a:lnTo>
                <a:lnTo>
                  <a:pt x="393776" y="600113"/>
                </a:lnTo>
                <a:lnTo>
                  <a:pt x="401523" y="603923"/>
                </a:lnTo>
                <a:lnTo>
                  <a:pt x="410425" y="607733"/>
                </a:lnTo>
                <a:lnTo>
                  <a:pt x="433336" y="614083"/>
                </a:lnTo>
                <a:lnTo>
                  <a:pt x="465226" y="624243"/>
                </a:lnTo>
                <a:lnTo>
                  <a:pt x="501065" y="634403"/>
                </a:lnTo>
                <a:lnTo>
                  <a:pt x="536143" y="642023"/>
                </a:lnTo>
                <a:lnTo>
                  <a:pt x="546950" y="643293"/>
                </a:lnTo>
                <a:lnTo>
                  <a:pt x="554977" y="644563"/>
                </a:lnTo>
                <a:lnTo>
                  <a:pt x="562381" y="645833"/>
                </a:lnTo>
                <a:lnTo>
                  <a:pt x="576668" y="645833"/>
                </a:lnTo>
                <a:lnTo>
                  <a:pt x="629119" y="631863"/>
                </a:lnTo>
                <a:lnTo>
                  <a:pt x="675982" y="610273"/>
                </a:lnTo>
                <a:lnTo>
                  <a:pt x="695896" y="600113"/>
                </a:lnTo>
                <a:lnTo>
                  <a:pt x="712965" y="591223"/>
                </a:lnTo>
                <a:lnTo>
                  <a:pt x="732116" y="579793"/>
                </a:lnTo>
                <a:lnTo>
                  <a:pt x="747407" y="570903"/>
                </a:lnTo>
                <a:lnTo>
                  <a:pt x="757796" y="564553"/>
                </a:lnTo>
                <a:lnTo>
                  <a:pt x="761149" y="564553"/>
                </a:lnTo>
                <a:lnTo>
                  <a:pt x="764324" y="563283"/>
                </a:lnTo>
                <a:lnTo>
                  <a:pt x="772617" y="560743"/>
                </a:lnTo>
                <a:lnTo>
                  <a:pt x="790168" y="551853"/>
                </a:lnTo>
                <a:lnTo>
                  <a:pt x="797826" y="546773"/>
                </a:lnTo>
                <a:lnTo>
                  <a:pt x="805599" y="541693"/>
                </a:lnTo>
                <a:lnTo>
                  <a:pt x="813523" y="535343"/>
                </a:lnTo>
                <a:lnTo>
                  <a:pt x="827963" y="525183"/>
                </a:lnTo>
                <a:lnTo>
                  <a:pt x="829767" y="523913"/>
                </a:lnTo>
                <a:lnTo>
                  <a:pt x="846366" y="512483"/>
                </a:lnTo>
                <a:lnTo>
                  <a:pt x="862977" y="499783"/>
                </a:lnTo>
                <a:lnTo>
                  <a:pt x="864793" y="498513"/>
                </a:lnTo>
                <a:lnTo>
                  <a:pt x="866609" y="497243"/>
                </a:lnTo>
                <a:lnTo>
                  <a:pt x="875677" y="490893"/>
                </a:lnTo>
                <a:lnTo>
                  <a:pt x="879309" y="488353"/>
                </a:lnTo>
                <a:lnTo>
                  <a:pt x="889800" y="482003"/>
                </a:lnTo>
                <a:lnTo>
                  <a:pt x="899795" y="475653"/>
                </a:lnTo>
                <a:lnTo>
                  <a:pt x="909091" y="471843"/>
                </a:lnTo>
                <a:lnTo>
                  <a:pt x="917422" y="468033"/>
                </a:lnTo>
                <a:lnTo>
                  <a:pt x="923328" y="465493"/>
                </a:lnTo>
                <a:lnTo>
                  <a:pt x="935570" y="465493"/>
                </a:lnTo>
                <a:lnTo>
                  <a:pt x="937818" y="466763"/>
                </a:lnTo>
                <a:lnTo>
                  <a:pt x="816165" y="605193"/>
                </a:lnTo>
                <a:lnTo>
                  <a:pt x="811441" y="607733"/>
                </a:lnTo>
                <a:lnTo>
                  <a:pt x="794473" y="616623"/>
                </a:lnTo>
                <a:lnTo>
                  <a:pt x="786193" y="620433"/>
                </a:lnTo>
                <a:lnTo>
                  <a:pt x="777024" y="625513"/>
                </a:lnTo>
                <a:lnTo>
                  <a:pt x="733691" y="647103"/>
                </a:lnTo>
                <a:lnTo>
                  <a:pt x="684911" y="669963"/>
                </a:lnTo>
                <a:lnTo>
                  <a:pt x="668667" y="676313"/>
                </a:lnTo>
                <a:lnTo>
                  <a:pt x="652868" y="682663"/>
                </a:lnTo>
                <a:lnTo>
                  <a:pt x="637819" y="689013"/>
                </a:lnTo>
                <a:lnTo>
                  <a:pt x="623836" y="694093"/>
                </a:lnTo>
                <a:lnTo>
                  <a:pt x="616458" y="695363"/>
                </a:lnTo>
                <a:lnTo>
                  <a:pt x="609625" y="697903"/>
                </a:lnTo>
                <a:lnTo>
                  <a:pt x="603415" y="699173"/>
                </a:lnTo>
                <a:lnTo>
                  <a:pt x="597954" y="700443"/>
                </a:lnTo>
                <a:lnTo>
                  <a:pt x="571131" y="700443"/>
                </a:lnTo>
                <a:lnTo>
                  <a:pt x="538645" y="696633"/>
                </a:lnTo>
                <a:lnTo>
                  <a:pt x="526859" y="694093"/>
                </a:lnTo>
                <a:lnTo>
                  <a:pt x="514705" y="692823"/>
                </a:lnTo>
                <a:lnTo>
                  <a:pt x="476745" y="685203"/>
                </a:lnTo>
                <a:lnTo>
                  <a:pt x="450824" y="678853"/>
                </a:lnTo>
                <a:lnTo>
                  <a:pt x="399694" y="668693"/>
                </a:lnTo>
                <a:lnTo>
                  <a:pt x="383349" y="664883"/>
                </a:lnTo>
                <a:lnTo>
                  <a:pt x="352450" y="659803"/>
                </a:lnTo>
                <a:lnTo>
                  <a:pt x="338099" y="657263"/>
                </a:lnTo>
                <a:lnTo>
                  <a:pt x="330263" y="657263"/>
                </a:lnTo>
                <a:lnTo>
                  <a:pt x="322694" y="655993"/>
                </a:lnTo>
                <a:lnTo>
                  <a:pt x="308381" y="655993"/>
                </a:lnTo>
                <a:lnTo>
                  <a:pt x="257949" y="666153"/>
                </a:lnTo>
                <a:lnTo>
                  <a:pt x="218224" y="689013"/>
                </a:lnTo>
                <a:lnTo>
                  <a:pt x="181749" y="725843"/>
                </a:lnTo>
                <a:lnTo>
                  <a:pt x="160324" y="758863"/>
                </a:lnTo>
                <a:lnTo>
                  <a:pt x="157861" y="766483"/>
                </a:lnTo>
                <a:lnTo>
                  <a:pt x="158851" y="775373"/>
                </a:lnTo>
                <a:lnTo>
                  <a:pt x="163004" y="782993"/>
                </a:lnTo>
                <a:lnTo>
                  <a:pt x="169989" y="789343"/>
                </a:lnTo>
                <a:lnTo>
                  <a:pt x="178600" y="790613"/>
                </a:lnTo>
                <a:lnTo>
                  <a:pt x="187185" y="790613"/>
                </a:lnTo>
                <a:lnTo>
                  <a:pt x="194779" y="785533"/>
                </a:lnTo>
                <a:lnTo>
                  <a:pt x="200431" y="779183"/>
                </a:lnTo>
                <a:lnTo>
                  <a:pt x="200939" y="777913"/>
                </a:lnTo>
                <a:lnTo>
                  <a:pt x="202996" y="774103"/>
                </a:lnTo>
                <a:lnTo>
                  <a:pt x="226644" y="743623"/>
                </a:lnTo>
                <a:lnTo>
                  <a:pt x="264820" y="711873"/>
                </a:lnTo>
                <a:lnTo>
                  <a:pt x="308381" y="700443"/>
                </a:lnTo>
                <a:lnTo>
                  <a:pt x="316407" y="701713"/>
                </a:lnTo>
                <a:lnTo>
                  <a:pt x="325729" y="701713"/>
                </a:lnTo>
                <a:lnTo>
                  <a:pt x="336156" y="702983"/>
                </a:lnTo>
                <a:lnTo>
                  <a:pt x="347522" y="704253"/>
                </a:lnTo>
                <a:lnTo>
                  <a:pt x="359702" y="706793"/>
                </a:lnTo>
                <a:lnTo>
                  <a:pt x="372592" y="709333"/>
                </a:lnTo>
                <a:lnTo>
                  <a:pt x="400024" y="714413"/>
                </a:lnTo>
                <a:lnTo>
                  <a:pt x="488784" y="733463"/>
                </a:lnTo>
                <a:lnTo>
                  <a:pt x="518185" y="738543"/>
                </a:lnTo>
                <a:lnTo>
                  <a:pt x="537171" y="742353"/>
                </a:lnTo>
                <a:lnTo>
                  <a:pt x="555472" y="743623"/>
                </a:lnTo>
                <a:lnTo>
                  <a:pt x="572960" y="746163"/>
                </a:lnTo>
                <a:lnTo>
                  <a:pt x="599909" y="746163"/>
                </a:lnTo>
                <a:lnTo>
                  <a:pt x="616178" y="742353"/>
                </a:lnTo>
                <a:lnTo>
                  <a:pt x="621957" y="741083"/>
                </a:lnTo>
                <a:lnTo>
                  <a:pt x="630783" y="738543"/>
                </a:lnTo>
                <a:lnTo>
                  <a:pt x="639927" y="736003"/>
                </a:lnTo>
                <a:lnTo>
                  <a:pt x="649363" y="732193"/>
                </a:lnTo>
                <a:lnTo>
                  <a:pt x="659079" y="729653"/>
                </a:lnTo>
                <a:lnTo>
                  <a:pt x="679157" y="720763"/>
                </a:lnTo>
                <a:lnTo>
                  <a:pt x="741006" y="694093"/>
                </a:lnTo>
                <a:lnTo>
                  <a:pt x="779348" y="675043"/>
                </a:lnTo>
                <a:lnTo>
                  <a:pt x="833094" y="647103"/>
                </a:lnTo>
                <a:lnTo>
                  <a:pt x="843661" y="642023"/>
                </a:lnTo>
                <a:lnTo>
                  <a:pt x="845718" y="639483"/>
                </a:lnTo>
                <a:lnTo>
                  <a:pt x="988060" y="476923"/>
                </a:lnTo>
                <a:lnTo>
                  <a:pt x="992149" y="470573"/>
                </a:lnTo>
                <a:lnTo>
                  <a:pt x="993152" y="465493"/>
                </a:lnTo>
                <a:lnTo>
                  <a:pt x="993648" y="46295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752931" y="3000768"/>
            <a:ext cx="993775" cy="791210"/>
          </a:xfrm>
          <a:custGeom>
            <a:avLst/>
            <a:gdLst/>
            <a:ahLst/>
            <a:cxnLst/>
            <a:rect l="l" t="t" r="r" b="b"/>
            <a:pathLst>
              <a:path w="993775" h="791210">
                <a:moveTo>
                  <a:pt x="722579" y="248488"/>
                </a:moveTo>
                <a:lnTo>
                  <a:pt x="712876" y="202590"/>
                </a:lnTo>
                <a:lnTo>
                  <a:pt x="696976" y="167792"/>
                </a:lnTo>
                <a:lnTo>
                  <a:pt x="677405" y="133235"/>
                </a:lnTo>
                <a:lnTo>
                  <a:pt x="677405" y="243649"/>
                </a:lnTo>
                <a:lnTo>
                  <a:pt x="677392" y="248488"/>
                </a:lnTo>
                <a:lnTo>
                  <a:pt x="670077" y="288213"/>
                </a:lnTo>
                <a:lnTo>
                  <a:pt x="643153" y="323494"/>
                </a:lnTo>
                <a:lnTo>
                  <a:pt x="598639" y="338340"/>
                </a:lnTo>
                <a:lnTo>
                  <a:pt x="587032" y="338848"/>
                </a:lnTo>
                <a:lnTo>
                  <a:pt x="578218" y="338556"/>
                </a:lnTo>
                <a:lnTo>
                  <a:pt x="536536" y="326605"/>
                </a:lnTo>
                <a:lnTo>
                  <a:pt x="507492" y="295833"/>
                </a:lnTo>
                <a:lnTo>
                  <a:pt x="497039" y="257962"/>
                </a:lnTo>
                <a:lnTo>
                  <a:pt x="496671" y="248488"/>
                </a:lnTo>
                <a:lnTo>
                  <a:pt x="497052" y="242455"/>
                </a:lnTo>
                <a:lnTo>
                  <a:pt x="511886" y="199097"/>
                </a:lnTo>
                <a:lnTo>
                  <a:pt x="535774" y="155803"/>
                </a:lnTo>
                <a:lnTo>
                  <a:pt x="564083" y="110261"/>
                </a:lnTo>
                <a:lnTo>
                  <a:pt x="578040" y="87718"/>
                </a:lnTo>
                <a:lnTo>
                  <a:pt x="581177" y="82511"/>
                </a:lnTo>
                <a:lnTo>
                  <a:pt x="584149" y="77533"/>
                </a:lnTo>
                <a:lnTo>
                  <a:pt x="587044" y="72542"/>
                </a:lnTo>
                <a:lnTo>
                  <a:pt x="591934" y="80886"/>
                </a:lnTo>
                <a:lnTo>
                  <a:pt x="597014" y="89331"/>
                </a:lnTo>
                <a:lnTo>
                  <a:pt x="602246" y="97866"/>
                </a:lnTo>
                <a:lnTo>
                  <a:pt x="607606" y="106476"/>
                </a:lnTo>
                <a:lnTo>
                  <a:pt x="620128" y="126415"/>
                </a:lnTo>
                <a:lnTo>
                  <a:pt x="632548" y="146380"/>
                </a:lnTo>
                <a:lnTo>
                  <a:pt x="655066" y="185178"/>
                </a:lnTo>
                <a:lnTo>
                  <a:pt x="671144" y="220014"/>
                </a:lnTo>
                <a:lnTo>
                  <a:pt x="677405" y="243649"/>
                </a:lnTo>
                <a:lnTo>
                  <a:pt x="677405" y="133235"/>
                </a:lnTo>
                <a:lnTo>
                  <a:pt x="676998" y="132524"/>
                </a:lnTo>
                <a:lnTo>
                  <a:pt x="662609" y="109131"/>
                </a:lnTo>
                <a:lnTo>
                  <a:pt x="648246" y="86258"/>
                </a:lnTo>
                <a:lnTo>
                  <a:pt x="639762" y="72542"/>
                </a:lnTo>
                <a:lnTo>
                  <a:pt x="619023" y="37236"/>
                </a:lnTo>
                <a:lnTo>
                  <a:pt x="604583" y="5651"/>
                </a:lnTo>
                <a:lnTo>
                  <a:pt x="596239" y="0"/>
                </a:lnTo>
                <a:lnTo>
                  <a:pt x="577824" y="0"/>
                </a:lnTo>
                <a:lnTo>
                  <a:pt x="569468" y="5651"/>
                </a:lnTo>
                <a:lnTo>
                  <a:pt x="566064" y="14198"/>
                </a:lnTo>
                <a:lnTo>
                  <a:pt x="563054" y="21196"/>
                </a:lnTo>
                <a:lnTo>
                  <a:pt x="539940" y="63385"/>
                </a:lnTo>
                <a:lnTo>
                  <a:pt x="515670" y="102400"/>
                </a:lnTo>
                <a:lnTo>
                  <a:pt x="503008" y="122745"/>
                </a:lnTo>
                <a:lnTo>
                  <a:pt x="479132" y="163880"/>
                </a:lnTo>
                <a:lnTo>
                  <a:pt x="460476" y="204508"/>
                </a:lnTo>
                <a:lnTo>
                  <a:pt x="451485" y="248488"/>
                </a:lnTo>
                <a:lnTo>
                  <a:pt x="452132" y="263156"/>
                </a:lnTo>
                <a:lnTo>
                  <a:pt x="462102" y="305168"/>
                </a:lnTo>
                <a:lnTo>
                  <a:pt x="484593" y="341718"/>
                </a:lnTo>
                <a:lnTo>
                  <a:pt x="519671" y="368858"/>
                </a:lnTo>
                <a:lnTo>
                  <a:pt x="556412" y="381279"/>
                </a:lnTo>
                <a:lnTo>
                  <a:pt x="587032" y="384035"/>
                </a:lnTo>
                <a:lnTo>
                  <a:pt x="598855" y="383641"/>
                </a:lnTo>
                <a:lnTo>
                  <a:pt x="641794" y="374484"/>
                </a:lnTo>
                <a:lnTo>
                  <a:pt x="683882" y="347586"/>
                </a:lnTo>
                <a:lnTo>
                  <a:pt x="706628" y="316725"/>
                </a:lnTo>
                <a:lnTo>
                  <a:pt x="720509" y="274383"/>
                </a:lnTo>
                <a:lnTo>
                  <a:pt x="722058" y="261531"/>
                </a:lnTo>
                <a:lnTo>
                  <a:pt x="722579" y="248488"/>
                </a:lnTo>
                <a:close/>
              </a:path>
              <a:path w="993775" h="791210">
                <a:moveTo>
                  <a:pt x="993660" y="462940"/>
                </a:moveTo>
                <a:lnTo>
                  <a:pt x="969454" y="431190"/>
                </a:lnTo>
                <a:lnTo>
                  <a:pt x="955522" y="424840"/>
                </a:lnTo>
                <a:lnTo>
                  <a:pt x="948461" y="422300"/>
                </a:lnTo>
                <a:lnTo>
                  <a:pt x="940117" y="419760"/>
                </a:lnTo>
                <a:lnTo>
                  <a:pt x="922210" y="419760"/>
                </a:lnTo>
                <a:lnTo>
                  <a:pt x="928903" y="386740"/>
                </a:lnTo>
                <a:lnTo>
                  <a:pt x="934326" y="360070"/>
                </a:lnTo>
                <a:lnTo>
                  <a:pt x="932611" y="352450"/>
                </a:lnTo>
                <a:lnTo>
                  <a:pt x="924013" y="342290"/>
                </a:lnTo>
                <a:lnTo>
                  <a:pt x="917625" y="339750"/>
                </a:lnTo>
                <a:lnTo>
                  <a:pt x="889114" y="339750"/>
                </a:lnTo>
                <a:lnTo>
                  <a:pt x="882891" y="340550"/>
                </a:lnTo>
                <a:lnTo>
                  <a:pt x="882891" y="386740"/>
                </a:lnTo>
                <a:lnTo>
                  <a:pt x="872236" y="440080"/>
                </a:lnTo>
                <a:lnTo>
                  <a:pt x="869238" y="441350"/>
                </a:lnTo>
                <a:lnTo>
                  <a:pt x="866241" y="443890"/>
                </a:lnTo>
                <a:lnTo>
                  <a:pt x="863244" y="445160"/>
                </a:lnTo>
                <a:lnTo>
                  <a:pt x="830783" y="468020"/>
                </a:lnTo>
                <a:lnTo>
                  <a:pt x="815060" y="479450"/>
                </a:lnTo>
                <a:lnTo>
                  <a:pt x="799960" y="489610"/>
                </a:lnTo>
                <a:lnTo>
                  <a:pt x="799071" y="490880"/>
                </a:lnTo>
                <a:lnTo>
                  <a:pt x="829779" y="433730"/>
                </a:lnTo>
                <a:lnTo>
                  <a:pt x="836015" y="424840"/>
                </a:lnTo>
                <a:lnTo>
                  <a:pt x="841743" y="417220"/>
                </a:lnTo>
                <a:lnTo>
                  <a:pt x="847013" y="409600"/>
                </a:lnTo>
                <a:lnTo>
                  <a:pt x="851877" y="404520"/>
                </a:lnTo>
                <a:lnTo>
                  <a:pt x="858304" y="396900"/>
                </a:lnTo>
                <a:lnTo>
                  <a:pt x="863422" y="393090"/>
                </a:lnTo>
                <a:lnTo>
                  <a:pt x="872744" y="389280"/>
                </a:lnTo>
                <a:lnTo>
                  <a:pt x="876884" y="388010"/>
                </a:lnTo>
                <a:lnTo>
                  <a:pt x="882891" y="386740"/>
                </a:lnTo>
                <a:lnTo>
                  <a:pt x="882891" y="340550"/>
                </a:lnTo>
                <a:lnTo>
                  <a:pt x="842695" y="353720"/>
                </a:lnTo>
                <a:lnTo>
                  <a:pt x="815606" y="377850"/>
                </a:lnTo>
                <a:lnTo>
                  <a:pt x="809675" y="384200"/>
                </a:lnTo>
                <a:lnTo>
                  <a:pt x="803770" y="391820"/>
                </a:lnTo>
                <a:lnTo>
                  <a:pt x="797775" y="400710"/>
                </a:lnTo>
                <a:lnTo>
                  <a:pt x="791006" y="410870"/>
                </a:lnTo>
                <a:lnTo>
                  <a:pt x="743813" y="497230"/>
                </a:lnTo>
                <a:lnTo>
                  <a:pt x="739470" y="494690"/>
                </a:lnTo>
                <a:lnTo>
                  <a:pt x="734542" y="490880"/>
                </a:lnTo>
                <a:lnTo>
                  <a:pt x="720369" y="484530"/>
                </a:lnTo>
                <a:lnTo>
                  <a:pt x="710971" y="481990"/>
                </a:lnTo>
                <a:lnTo>
                  <a:pt x="689940" y="479450"/>
                </a:lnTo>
                <a:lnTo>
                  <a:pt x="680300" y="480720"/>
                </a:lnTo>
                <a:lnTo>
                  <a:pt x="670306" y="480720"/>
                </a:lnTo>
                <a:lnTo>
                  <a:pt x="639140" y="484530"/>
                </a:lnTo>
                <a:lnTo>
                  <a:pt x="628764" y="487070"/>
                </a:lnTo>
                <a:lnTo>
                  <a:pt x="618642" y="488340"/>
                </a:lnTo>
                <a:lnTo>
                  <a:pt x="608901" y="490880"/>
                </a:lnTo>
                <a:lnTo>
                  <a:pt x="597763" y="493420"/>
                </a:lnTo>
                <a:lnTo>
                  <a:pt x="587730" y="494690"/>
                </a:lnTo>
                <a:lnTo>
                  <a:pt x="579081" y="497230"/>
                </a:lnTo>
                <a:lnTo>
                  <a:pt x="572096" y="498500"/>
                </a:lnTo>
                <a:lnTo>
                  <a:pt x="462508" y="443890"/>
                </a:lnTo>
                <a:lnTo>
                  <a:pt x="458139" y="440080"/>
                </a:lnTo>
                <a:lnTo>
                  <a:pt x="451967" y="433730"/>
                </a:lnTo>
                <a:lnTo>
                  <a:pt x="444055" y="427380"/>
                </a:lnTo>
                <a:lnTo>
                  <a:pt x="434428" y="419760"/>
                </a:lnTo>
                <a:lnTo>
                  <a:pt x="418134" y="408330"/>
                </a:lnTo>
                <a:lnTo>
                  <a:pt x="415975" y="407060"/>
                </a:lnTo>
                <a:lnTo>
                  <a:pt x="398703" y="396900"/>
                </a:lnTo>
                <a:lnTo>
                  <a:pt x="350989" y="375310"/>
                </a:lnTo>
                <a:lnTo>
                  <a:pt x="313055" y="365150"/>
                </a:lnTo>
                <a:lnTo>
                  <a:pt x="292417" y="362610"/>
                </a:lnTo>
                <a:lnTo>
                  <a:pt x="257340" y="362610"/>
                </a:lnTo>
                <a:lnTo>
                  <a:pt x="205625" y="375310"/>
                </a:lnTo>
                <a:lnTo>
                  <a:pt x="169354" y="393090"/>
                </a:lnTo>
                <a:lnTo>
                  <a:pt x="124802" y="423570"/>
                </a:lnTo>
                <a:lnTo>
                  <a:pt x="85356" y="459130"/>
                </a:lnTo>
                <a:lnTo>
                  <a:pt x="52158" y="493420"/>
                </a:lnTo>
                <a:lnTo>
                  <a:pt x="26517" y="522630"/>
                </a:lnTo>
                <a:lnTo>
                  <a:pt x="9906" y="544220"/>
                </a:lnTo>
                <a:lnTo>
                  <a:pt x="3784" y="551840"/>
                </a:lnTo>
                <a:lnTo>
                  <a:pt x="177" y="560730"/>
                </a:lnTo>
                <a:lnTo>
                  <a:pt x="0" y="569620"/>
                </a:lnTo>
                <a:lnTo>
                  <a:pt x="3086" y="577240"/>
                </a:lnTo>
                <a:lnTo>
                  <a:pt x="9258" y="583590"/>
                </a:lnTo>
                <a:lnTo>
                  <a:pt x="17462" y="587400"/>
                </a:lnTo>
                <a:lnTo>
                  <a:pt x="26111" y="587400"/>
                </a:lnTo>
                <a:lnTo>
                  <a:pt x="34213" y="584860"/>
                </a:lnTo>
                <a:lnTo>
                  <a:pt x="40741" y="578510"/>
                </a:lnTo>
                <a:lnTo>
                  <a:pt x="44513" y="573430"/>
                </a:lnTo>
                <a:lnTo>
                  <a:pt x="46824" y="569620"/>
                </a:lnTo>
                <a:lnTo>
                  <a:pt x="60909" y="551840"/>
                </a:lnTo>
                <a:lnTo>
                  <a:pt x="67868" y="544220"/>
                </a:lnTo>
                <a:lnTo>
                  <a:pt x="75704" y="534060"/>
                </a:lnTo>
                <a:lnTo>
                  <a:pt x="93751" y="515010"/>
                </a:lnTo>
                <a:lnTo>
                  <a:pt x="137655" y="471830"/>
                </a:lnTo>
                <a:lnTo>
                  <a:pt x="179666" y="440080"/>
                </a:lnTo>
                <a:lnTo>
                  <a:pt x="214795" y="421030"/>
                </a:lnTo>
                <a:lnTo>
                  <a:pt x="251853" y="408330"/>
                </a:lnTo>
                <a:lnTo>
                  <a:pt x="261404" y="407060"/>
                </a:lnTo>
                <a:lnTo>
                  <a:pt x="270764" y="407060"/>
                </a:lnTo>
                <a:lnTo>
                  <a:pt x="320624" y="413410"/>
                </a:lnTo>
                <a:lnTo>
                  <a:pt x="363143" y="428650"/>
                </a:lnTo>
                <a:lnTo>
                  <a:pt x="405904" y="455320"/>
                </a:lnTo>
                <a:lnTo>
                  <a:pt x="432333" y="478180"/>
                </a:lnTo>
                <a:lnTo>
                  <a:pt x="434251" y="479450"/>
                </a:lnTo>
                <a:lnTo>
                  <a:pt x="436333" y="481990"/>
                </a:lnTo>
                <a:lnTo>
                  <a:pt x="564286" y="545490"/>
                </a:lnTo>
                <a:lnTo>
                  <a:pt x="569849" y="545490"/>
                </a:lnTo>
                <a:lnTo>
                  <a:pt x="579958" y="542950"/>
                </a:lnTo>
                <a:lnTo>
                  <a:pt x="593305" y="540410"/>
                </a:lnTo>
                <a:lnTo>
                  <a:pt x="601040" y="537870"/>
                </a:lnTo>
                <a:lnTo>
                  <a:pt x="613448" y="535330"/>
                </a:lnTo>
                <a:lnTo>
                  <a:pt x="655942" y="527710"/>
                </a:lnTo>
                <a:lnTo>
                  <a:pt x="665314" y="526440"/>
                </a:lnTo>
                <a:lnTo>
                  <a:pt x="674255" y="526440"/>
                </a:lnTo>
                <a:lnTo>
                  <a:pt x="682536" y="525170"/>
                </a:lnTo>
                <a:lnTo>
                  <a:pt x="695921" y="525170"/>
                </a:lnTo>
                <a:lnTo>
                  <a:pt x="700684" y="526440"/>
                </a:lnTo>
                <a:lnTo>
                  <a:pt x="708672" y="528980"/>
                </a:lnTo>
                <a:lnTo>
                  <a:pt x="711949" y="530250"/>
                </a:lnTo>
                <a:lnTo>
                  <a:pt x="716191" y="534060"/>
                </a:lnTo>
                <a:lnTo>
                  <a:pt x="717473" y="534060"/>
                </a:lnTo>
                <a:lnTo>
                  <a:pt x="718667" y="535330"/>
                </a:lnTo>
                <a:lnTo>
                  <a:pt x="714679" y="537870"/>
                </a:lnTo>
                <a:lnTo>
                  <a:pt x="710171" y="540410"/>
                </a:lnTo>
                <a:lnTo>
                  <a:pt x="705269" y="542950"/>
                </a:lnTo>
                <a:lnTo>
                  <a:pt x="689394" y="553110"/>
                </a:lnTo>
                <a:lnTo>
                  <a:pt x="671779" y="562000"/>
                </a:lnTo>
                <a:lnTo>
                  <a:pt x="653122" y="572160"/>
                </a:lnTo>
                <a:lnTo>
                  <a:pt x="634098" y="581050"/>
                </a:lnTo>
                <a:lnTo>
                  <a:pt x="621576" y="586130"/>
                </a:lnTo>
                <a:lnTo>
                  <a:pt x="609460" y="591210"/>
                </a:lnTo>
                <a:lnTo>
                  <a:pt x="598030" y="595020"/>
                </a:lnTo>
                <a:lnTo>
                  <a:pt x="587565" y="597560"/>
                </a:lnTo>
                <a:lnTo>
                  <a:pt x="580059" y="600100"/>
                </a:lnTo>
                <a:lnTo>
                  <a:pt x="560616" y="600100"/>
                </a:lnTo>
                <a:lnTo>
                  <a:pt x="547954" y="598830"/>
                </a:lnTo>
                <a:lnTo>
                  <a:pt x="540600" y="596290"/>
                </a:lnTo>
                <a:lnTo>
                  <a:pt x="532765" y="595020"/>
                </a:lnTo>
                <a:lnTo>
                  <a:pt x="520649" y="592480"/>
                </a:lnTo>
                <a:lnTo>
                  <a:pt x="508063" y="588670"/>
                </a:lnTo>
                <a:lnTo>
                  <a:pt x="495300" y="586130"/>
                </a:lnTo>
                <a:lnTo>
                  <a:pt x="482625" y="582320"/>
                </a:lnTo>
                <a:lnTo>
                  <a:pt x="438188" y="568350"/>
                </a:lnTo>
                <a:lnTo>
                  <a:pt x="423418" y="564540"/>
                </a:lnTo>
                <a:lnTo>
                  <a:pt x="416102" y="562000"/>
                </a:lnTo>
                <a:lnTo>
                  <a:pt x="407200" y="560730"/>
                </a:lnTo>
                <a:lnTo>
                  <a:pt x="398830" y="563270"/>
                </a:lnTo>
                <a:lnTo>
                  <a:pt x="391947" y="568350"/>
                </a:lnTo>
                <a:lnTo>
                  <a:pt x="387438" y="575970"/>
                </a:lnTo>
                <a:lnTo>
                  <a:pt x="386283" y="584860"/>
                </a:lnTo>
                <a:lnTo>
                  <a:pt x="388543" y="592480"/>
                </a:lnTo>
                <a:lnTo>
                  <a:pt x="393776" y="600100"/>
                </a:lnTo>
                <a:lnTo>
                  <a:pt x="401535" y="603910"/>
                </a:lnTo>
                <a:lnTo>
                  <a:pt x="410438" y="607720"/>
                </a:lnTo>
                <a:lnTo>
                  <a:pt x="433336" y="614070"/>
                </a:lnTo>
                <a:lnTo>
                  <a:pt x="465226" y="624230"/>
                </a:lnTo>
                <a:lnTo>
                  <a:pt x="501078" y="634390"/>
                </a:lnTo>
                <a:lnTo>
                  <a:pt x="536155" y="642010"/>
                </a:lnTo>
                <a:lnTo>
                  <a:pt x="546963" y="643280"/>
                </a:lnTo>
                <a:lnTo>
                  <a:pt x="554990" y="644550"/>
                </a:lnTo>
                <a:lnTo>
                  <a:pt x="562394" y="645820"/>
                </a:lnTo>
                <a:lnTo>
                  <a:pt x="576681" y="645820"/>
                </a:lnTo>
                <a:lnTo>
                  <a:pt x="629132" y="631850"/>
                </a:lnTo>
                <a:lnTo>
                  <a:pt x="675982" y="610260"/>
                </a:lnTo>
                <a:lnTo>
                  <a:pt x="695909" y="600100"/>
                </a:lnTo>
                <a:lnTo>
                  <a:pt x="712978" y="591210"/>
                </a:lnTo>
                <a:lnTo>
                  <a:pt x="732116" y="579780"/>
                </a:lnTo>
                <a:lnTo>
                  <a:pt x="747420" y="570890"/>
                </a:lnTo>
                <a:lnTo>
                  <a:pt x="757809" y="564540"/>
                </a:lnTo>
                <a:lnTo>
                  <a:pt x="761161" y="564540"/>
                </a:lnTo>
                <a:lnTo>
                  <a:pt x="764336" y="563270"/>
                </a:lnTo>
                <a:lnTo>
                  <a:pt x="772629" y="560730"/>
                </a:lnTo>
                <a:lnTo>
                  <a:pt x="790181" y="551840"/>
                </a:lnTo>
                <a:lnTo>
                  <a:pt x="797826" y="546760"/>
                </a:lnTo>
                <a:lnTo>
                  <a:pt x="805599" y="541680"/>
                </a:lnTo>
                <a:lnTo>
                  <a:pt x="813536" y="535330"/>
                </a:lnTo>
                <a:lnTo>
                  <a:pt x="827963" y="525170"/>
                </a:lnTo>
                <a:lnTo>
                  <a:pt x="829767" y="523900"/>
                </a:lnTo>
                <a:lnTo>
                  <a:pt x="846366" y="512470"/>
                </a:lnTo>
                <a:lnTo>
                  <a:pt x="862990" y="499770"/>
                </a:lnTo>
                <a:lnTo>
                  <a:pt x="864806" y="498500"/>
                </a:lnTo>
                <a:lnTo>
                  <a:pt x="866622" y="497230"/>
                </a:lnTo>
                <a:lnTo>
                  <a:pt x="875690" y="490880"/>
                </a:lnTo>
                <a:lnTo>
                  <a:pt x="879322" y="488340"/>
                </a:lnTo>
                <a:lnTo>
                  <a:pt x="889800" y="481990"/>
                </a:lnTo>
                <a:lnTo>
                  <a:pt x="899807" y="475640"/>
                </a:lnTo>
                <a:lnTo>
                  <a:pt x="909091" y="471830"/>
                </a:lnTo>
                <a:lnTo>
                  <a:pt x="917435" y="468020"/>
                </a:lnTo>
                <a:lnTo>
                  <a:pt x="923340" y="465480"/>
                </a:lnTo>
                <a:lnTo>
                  <a:pt x="935583" y="465480"/>
                </a:lnTo>
                <a:lnTo>
                  <a:pt x="937831" y="466750"/>
                </a:lnTo>
                <a:lnTo>
                  <a:pt x="816178" y="605180"/>
                </a:lnTo>
                <a:lnTo>
                  <a:pt x="811453" y="607720"/>
                </a:lnTo>
                <a:lnTo>
                  <a:pt x="794486" y="616610"/>
                </a:lnTo>
                <a:lnTo>
                  <a:pt x="786193" y="620420"/>
                </a:lnTo>
                <a:lnTo>
                  <a:pt x="777036" y="625500"/>
                </a:lnTo>
                <a:lnTo>
                  <a:pt x="733704" y="647090"/>
                </a:lnTo>
                <a:lnTo>
                  <a:pt x="684923" y="669950"/>
                </a:lnTo>
                <a:lnTo>
                  <a:pt x="668667" y="676300"/>
                </a:lnTo>
                <a:lnTo>
                  <a:pt x="652868" y="682650"/>
                </a:lnTo>
                <a:lnTo>
                  <a:pt x="637832" y="689000"/>
                </a:lnTo>
                <a:lnTo>
                  <a:pt x="623849" y="694080"/>
                </a:lnTo>
                <a:lnTo>
                  <a:pt x="616470" y="695350"/>
                </a:lnTo>
                <a:lnTo>
                  <a:pt x="609625" y="697890"/>
                </a:lnTo>
                <a:lnTo>
                  <a:pt x="603427" y="699160"/>
                </a:lnTo>
                <a:lnTo>
                  <a:pt x="597966" y="700430"/>
                </a:lnTo>
                <a:lnTo>
                  <a:pt x="571144" y="700430"/>
                </a:lnTo>
                <a:lnTo>
                  <a:pt x="538657" y="696620"/>
                </a:lnTo>
                <a:lnTo>
                  <a:pt x="526859" y="694080"/>
                </a:lnTo>
                <a:lnTo>
                  <a:pt x="514705" y="692810"/>
                </a:lnTo>
                <a:lnTo>
                  <a:pt x="476745" y="685190"/>
                </a:lnTo>
                <a:lnTo>
                  <a:pt x="450837" y="678840"/>
                </a:lnTo>
                <a:lnTo>
                  <a:pt x="399707" y="668680"/>
                </a:lnTo>
                <a:lnTo>
                  <a:pt x="383362" y="664870"/>
                </a:lnTo>
                <a:lnTo>
                  <a:pt x="352463" y="659790"/>
                </a:lnTo>
                <a:lnTo>
                  <a:pt x="338112" y="657250"/>
                </a:lnTo>
                <a:lnTo>
                  <a:pt x="330263" y="657250"/>
                </a:lnTo>
                <a:lnTo>
                  <a:pt x="322707" y="655980"/>
                </a:lnTo>
                <a:lnTo>
                  <a:pt x="308394" y="655980"/>
                </a:lnTo>
                <a:lnTo>
                  <a:pt x="257949" y="666140"/>
                </a:lnTo>
                <a:lnTo>
                  <a:pt x="218236" y="689000"/>
                </a:lnTo>
                <a:lnTo>
                  <a:pt x="181749" y="725830"/>
                </a:lnTo>
                <a:lnTo>
                  <a:pt x="160337" y="758850"/>
                </a:lnTo>
                <a:lnTo>
                  <a:pt x="157861" y="766470"/>
                </a:lnTo>
                <a:lnTo>
                  <a:pt x="158864" y="775360"/>
                </a:lnTo>
                <a:lnTo>
                  <a:pt x="163004" y="782980"/>
                </a:lnTo>
                <a:lnTo>
                  <a:pt x="170002" y="789330"/>
                </a:lnTo>
                <a:lnTo>
                  <a:pt x="178612" y="790600"/>
                </a:lnTo>
                <a:lnTo>
                  <a:pt x="187198" y="790600"/>
                </a:lnTo>
                <a:lnTo>
                  <a:pt x="194792" y="785520"/>
                </a:lnTo>
                <a:lnTo>
                  <a:pt x="200444" y="779170"/>
                </a:lnTo>
                <a:lnTo>
                  <a:pt x="200952" y="777900"/>
                </a:lnTo>
                <a:lnTo>
                  <a:pt x="203009" y="774090"/>
                </a:lnTo>
                <a:lnTo>
                  <a:pt x="226644" y="743610"/>
                </a:lnTo>
                <a:lnTo>
                  <a:pt x="264833" y="711860"/>
                </a:lnTo>
                <a:lnTo>
                  <a:pt x="308394" y="700430"/>
                </a:lnTo>
                <a:lnTo>
                  <a:pt x="316420" y="701700"/>
                </a:lnTo>
                <a:lnTo>
                  <a:pt x="325729" y="701700"/>
                </a:lnTo>
                <a:lnTo>
                  <a:pt x="336156" y="702970"/>
                </a:lnTo>
                <a:lnTo>
                  <a:pt x="347535" y="704240"/>
                </a:lnTo>
                <a:lnTo>
                  <a:pt x="359714" y="706780"/>
                </a:lnTo>
                <a:lnTo>
                  <a:pt x="372592" y="709320"/>
                </a:lnTo>
                <a:lnTo>
                  <a:pt x="400037" y="714400"/>
                </a:lnTo>
                <a:lnTo>
                  <a:pt x="488797" y="733450"/>
                </a:lnTo>
                <a:lnTo>
                  <a:pt x="518198" y="738530"/>
                </a:lnTo>
                <a:lnTo>
                  <a:pt x="537184" y="742340"/>
                </a:lnTo>
                <a:lnTo>
                  <a:pt x="555485" y="743610"/>
                </a:lnTo>
                <a:lnTo>
                  <a:pt x="572973" y="746150"/>
                </a:lnTo>
                <a:lnTo>
                  <a:pt x="599922" y="746150"/>
                </a:lnTo>
                <a:lnTo>
                  <a:pt x="616191" y="742340"/>
                </a:lnTo>
                <a:lnTo>
                  <a:pt x="621969" y="741070"/>
                </a:lnTo>
                <a:lnTo>
                  <a:pt x="630783" y="738530"/>
                </a:lnTo>
                <a:lnTo>
                  <a:pt x="639927" y="735990"/>
                </a:lnTo>
                <a:lnTo>
                  <a:pt x="649376" y="732180"/>
                </a:lnTo>
                <a:lnTo>
                  <a:pt x="659091" y="729640"/>
                </a:lnTo>
                <a:lnTo>
                  <a:pt x="679157" y="720750"/>
                </a:lnTo>
                <a:lnTo>
                  <a:pt x="741019" y="694080"/>
                </a:lnTo>
                <a:lnTo>
                  <a:pt x="779348" y="675030"/>
                </a:lnTo>
                <a:lnTo>
                  <a:pt x="833107" y="647090"/>
                </a:lnTo>
                <a:lnTo>
                  <a:pt x="843673" y="642010"/>
                </a:lnTo>
                <a:lnTo>
                  <a:pt x="845731" y="639470"/>
                </a:lnTo>
                <a:lnTo>
                  <a:pt x="988072" y="476910"/>
                </a:lnTo>
                <a:lnTo>
                  <a:pt x="992162" y="470560"/>
                </a:lnTo>
                <a:lnTo>
                  <a:pt x="993165" y="465480"/>
                </a:lnTo>
                <a:lnTo>
                  <a:pt x="993660" y="46294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336</Words>
  <Application>Microsoft Office PowerPoint</Application>
  <PresentationFormat>Breitbild</PresentationFormat>
  <Paragraphs>64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8" baseType="lpstr">
      <vt:lpstr>Calibri</vt:lpstr>
      <vt:lpstr>Midpoint Pro</vt:lpstr>
      <vt:lpstr>Midpoint Pro Lt</vt:lpstr>
      <vt:lpstr>Office Theme</vt:lpstr>
      <vt:lpstr>REGUPOL Germany GmbH &amp; Co. KG</vt:lpstr>
      <vt:lpstr>WELCOME</vt:lpstr>
      <vt:lpstr>REGUPOL WORLDWIDE</vt:lpstr>
      <vt:lpstr>FACTS AND FIGURES</vt:lpstr>
      <vt:lpstr>FACTS AND FIGURES</vt:lpstr>
      <vt:lpstr>FACTS AND FIGURES</vt:lpstr>
      <vt:lpstr>PowerPoint-Präsentation</vt:lpstr>
      <vt:lpstr>PowerPoint-Präsentation</vt:lpstr>
      <vt:lpstr>CRADLE TO CRADLE® CRITERIA</vt:lpstr>
      <vt:lpstr>WHY REGUPOL?</vt:lpstr>
      <vt:lpstr>WHY REGUPOL?</vt:lpstr>
      <vt:lpstr>USAIN BOLT</vt:lpstr>
      <vt:lpstr>OUR PRODUCT CATEGORIES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Präsentation_Unternehmen_REGUPOL_Allgemeiner Teil ohne Referenzen_EN.indd</dc:title>
  <cp:lastModifiedBy>Knutas, Anna</cp:lastModifiedBy>
  <cp:revision>1</cp:revision>
  <dcterms:created xsi:type="dcterms:W3CDTF">2025-06-05T10:22:21Z</dcterms:created>
  <dcterms:modified xsi:type="dcterms:W3CDTF">2025-06-05T10:23:27Z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2025-06-05T00:00:00Z</vt:filetime>
  </property>
  <property fmtid="{D5CDD505-2E9C-101B-9397-08002B2CF9AE}" pid="3" name="Creator">
    <vt:lpwstr>Adobe InDesign 20.1 (Windows)</vt:lpwstr>
  </property>
  <property fmtid="{D5CDD505-2E9C-101B-9397-08002B2CF9AE}" pid="4" name="GTS_PDFXVersion">
    <vt:lpwstr>PDF/X-4</vt:lpwstr>
  </property>
  <property fmtid="{D5CDD505-2E9C-101B-9397-08002B2CF9AE}" pid="5" name="LastSaved">
    <vt:filetime>2025-06-05T00:00:00Z</vt:filetime>
  </property>
  <property fmtid="{D5CDD505-2E9C-101B-9397-08002B2CF9AE}" pid="6" name="Producer">
    <vt:lpwstr>Adobe PDF Library 17.0</vt:lpwstr>
  </property>
</Properties>
</file>